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3"/>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x="18288000" cy="10287000"/>
  <p:notesSz cx="6858000" cy="9144000"/>
  <p:embeddedFontLst>
    <p:embeddedFont>
      <p:font typeface="Handelson Six" charset="1" panose="00000100000000000000"/>
      <p:regular r:id="rId36"/>
    </p:embeddedFont>
    <p:embeddedFont>
      <p:font typeface="Arimo" charset="1" panose="020B0604020202020204"/>
      <p:regular r:id="rId37"/>
    </p:embeddedFont>
    <p:embeddedFont>
      <p:font typeface="Muli Bold Italics" charset="1" panose="00000800000000000000"/>
      <p:regular r:id="rId38"/>
    </p:embeddedFont>
    <p:embeddedFont>
      <p:font typeface="Muli" charset="1" panose="00000500000000000000"/>
      <p:regular r:id="rId39"/>
    </p:embeddedFont>
    <p:embeddedFont>
      <p:font typeface="Cooper BT Light" charset="1" panose="0208050304030B020404"/>
      <p:regular r:id="rId40"/>
    </p:embeddedFont>
    <p:embeddedFont>
      <p:font typeface="Arimo Bold Italics" charset="1" panose="020B0704020202090204"/>
      <p:regular r:id="rId41"/>
    </p:embeddedFont>
    <p:embeddedFont>
      <p:font typeface="Muli Bold" charset="1" panose="00000800000000000000"/>
      <p:regular r:id="rId43"/>
    </p:embeddedFont>
    <p:embeddedFont>
      <p:font typeface="Arimo Bold" charset="1" panose="020B0704020202020204"/>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notesMasters/notesMaster1.xml" Type="http://schemas.openxmlformats.org/officeDocument/2006/relationships/notesMaster"/><Relationship Id="rId34" Target="theme/theme2.xml" Type="http://schemas.openxmlformats.org/officeDocument/2006/relationships/theme"/><Relationship Id="rId35" Target="notesSlides/notesSlide1.xml" Type="http://schemas.openxmlformats.org/officeDocument/2006/relationships/notesSlide"/><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notesSlides/notesSlide2.xml" Type="http://schemas.openxmlformats.org/officeDocument/2006/relationships/notesSlide"/><Relationship Id="rId43" Target="fonts/font43.fntdata" Type="http://schemas.openxmlformats.org/officeDocument/2006/relationships/font"/><Relationship Id="rId44" Target="notesSlides/notesSlide3.xml" Type="http://schemas.openxmlformats.org/officeDocument/2006/relationships/notesSlide"/><Relationship Id="rId45" Target="notesSlides/notesSlide4.xml" Type="http://schemas.openxmlformats.org/officeDocument/2006/relationships/notesSlide"/><Relationship Id="rId46" Target="fonts/font46.fntdata" Type="http://schemas.openxmlformats.org/officeDocument/2006/relationships/font"/><Relationship Id="rId47" Target="notesSlides/notesSlide5.xml" Type="http://schemas.openxmlformats.org/officeDocument/2006/relationships/notesSlide"/><Relationship Id="rId48" Target="notesSlides/notesSlide6.xml" Type="http://schemas.openxmlformats.org/officeDocument/2006/relationships/notesSlide"/><Relationship Id="rId49" Target="notesSlides/notesSlide7.xml" Type="http://schemas.openxmlformats.org/officeDocument/2006/relationships/notesSlide"/><Relationship Id="rId5" Target="tableStyles.xml" Type="http://schemas.openxmlformats.org/officeDocument/2006/relationships/tableStyles"/><Relationship Id="rId50" Target="notesSlides/notesSlide8.xml" Type="http://schemas.openxmlformats.org/officeDocument/2006/relationships/notesSlide"/><Relationship Id="rId51" Target="notesSlides/notesSlide9.xml" Type="http://schemas.openxmlformats.org/officeDocument/2006/relationships/notesSlide"/><Relationship Id="rId52" Target="notesSlides/notesSlide10.xml" Type="http://schemas.openxmlformats.org/officeDocument/2006/relationships/notesSlide"/><Relationship Id="rId53" Target="notesSlides/notesSlide11.xml" Type="http://schemas.openxmlformats.org/officeDocument/2006/relationships/notesSlide"/><Relationship Id="rId54" Target="notesSlides/notesSlide12.xml" Type="http://schemas.openxmlformats.org/officeDocument/2006/relationships/notesSlide"/><Relationship Id="rId55" Target="notesSlides/notesSlide13.xml" Type="http://schemas.openxmlformats.org/officeDocument/2006/relationships/notesSlide"/><Relationship Id="rId56" Target="notesSlides/notesSlide14.xml" Type="http://schemas.openxmlformats.org/officeDocument/2006/relationships/notesSlide"/><Relationship Id="rId57" Target="notesSlides/notesSlide15.xml" Type="http://schemas.openxmlformats.org/officeDocument/2006/relationships/notesSlide"/><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Hi Everyone,</a:t>
            </a:r>
          </a:p>
          <a:p>
            <a:r>
              <a:rPr lang="en-US"/>
              <a:t>Good Morning</a:t>
            </a:r>
          </a:p>
          <a:p>
            <a:r>
              <a:rPr lang="en-US"/>
              <a:t/>
            </a:r>
          </a:p>
          <a:p>
            <a:r>
              <a:rPr lang="en-US"/>
              <a:t>Before we start with the presentation today, I would like to share a small recital.</a:t>
            </a:r>
          </a:p>
          <a:p>
            <a:r>
              <a:rPr lang="en-US"/>
              <a:t>We have been a part of Publicis Sapient for almost 3months now, and there is this fact that everyone of us would agree upon.</a:t>
            </a:r>
          </a:p>
          <a:p>
            <a:r>
              <a:rPr lang="en-US"/>
              <a:t>We all started as fresh graduates, underwent 5weeks or so of rigorous training followed by what…5 weeks now of a Hands On project, and what has transpired in these days is a fact that we all are really proud of. A transformation from someone who could code, to someone who can not only code, but add value to everything he does.</a:t>
            </a:r>
          </a:p>
          <a:p>
            <a:r>
              <a:rPr lang="en-US"/>
              <a:t>So have we succeeded at becoming a Product engineer?</a:t>
            </a:r>
          </a:p>
          <a:p>
            <a:r>
              <a:rPr lang="en-US"/>
              <a:t/>
            </a:r>
          </a:p>
          <a:p>
            <a:r>
              <a:rPr lang="en-US"/>
              <a:t>Hi, I am Rajat, a small part of our big team here.</a:t>
            </a:r>
          </a:p>
          <a:p>
            <a:r>
              <a:rPr lang="en-US"/>
              <a:t>I am here with my colleagues Aman and Chinmay and we are here to give you a walkthrough of our Transformation, our Journey and the project we have been working for sometime now.</a:t>
            </a:r>
          </a:p>
          <a:p>
            <a:r>
              <a:rPr lang="en-US"/>
              <a:t/>
            </a:r>
          </a:p>
          <a:p>
            <a:r>
              <a:rPr lang="en-US"/>
              <a:t> </a:t>
            </a:r>
          </a:p>
          <a:p>
            <a:r>
              <a:rPr lang="en-US"/>
              <a:t/>
            </a:r>
          </a:p>
          <a:p>
            <a:r>
              <a:rPr lang="en-US"/>
              <a:t/>
            </a:r>
          </a:p>
          <a:p>
            <a:r>
              <a:rPr lang="en-US"/>
              <a:t/>
            </a:r>
          </a:p>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Time – 1 min</a:t>
            </a:r>
          </a:p>
          <a:p>
            <a:r>
              <a:rPr lang="en-US"/>
              <a:t>18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Time – 1 min</a:t>
            </a:r>
          </a:p>
          <a:p>
            <a:r>
              <a:rPr lang="en-US"/>
              <a:t>19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Time – 2 mins</a:t>
            </a:r>
          </a:p>
          <a:p>
            <a:r>
              <a:rPr lang="en-US"/>
              <a:t>21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Time –</a:t>
            </a:r>
          </a:p>
          <a:p>
            <a:r>
              <a:rPr lang="en-US"/>
              <a:t>Architecture – 5 mins</a:t>
            </a:r>
          </a:p>
          <a:p>
            <a:r>
              <a:rPr lang="en-US"/>
              <a:t>NFR Dashboard – 3 mins</a:t>
            </a:r>
          </a:p>
          <a:p>
            <a:r>
              <a:rPr lang="en-US"/>
              <a:t>Demo – 10 mins </a:t>
            </a:r>
          </a:p>
          <a:p>
            <a:r>
              <a:rPr lang="en-US"/>
              <a:t>    1. Show the Responsiveness and Wave tool first </a:t>
            </a:r>
          </a:p>
          <a:p>
            <a:r>
              <a:rPr lang="en-US"/>
              <a:t/>
            </a:r>
          </a:p>
          <a:p>
            <a:r>
              <a:rPr lang="en-US"/>
              <a:t>22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Time - ?</a:t>
            </a:r>
          </a:p>
          <a:p>
            <a:r>
              <a:rPr lang="en-US"/>
              <a:t>23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Time – After this show the testimonial video. 1 min</a:t>
            </a:r>
          </a:p>
          <a:p>
            <a:r>
              <a:rPr lang="en-US"/>
              <a:t>24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Time – 1 min</a:t>
            </a:r>
          </a:p>
          <a:p>
            <a:r>
              <a:rPr lang="en-US"/>
              <a:t>Swati</a:t>
            </a:r>
          </a:p>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Time – 1 min</a:t>
            </a:r>
          </a:p>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Time - 2 mins</a:t>
            </a:r>
          </a:p>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Time – 3 mins	</a:t>
            </a:r>
          </a:p>
          <a:p>
            <a:r>
              <a:rPr lang="en-US"/>
              <a:t>13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User satisfaction and brand value</a:t>
            </a:r>
          </a:p>
          <a:p>
            <a:r>
              <a:rPr lang="en-US"/>
              <a:t>14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Time – 5 mins</a:t>
            </a:r>
          </a:p>
          <a:p>
            <a:r>
              <a:rPr lang="en-US"/>
              <a:t>15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Product Thinking (Design Thinking, Requirement Analysis, )</a:t>
            </a:r>
          </a:p>
          <a:p>
            <a:r>
              <a:rPr lang="en-US"/>
              <a:t>Multi Skilled (Frontend, Backend, DevOps) </a:t>
            </a:r>
          </a:p>
          <a:p>
            <a:r>
              <a:rPr lang="en-US"/>
              <a:t>Fast Decision Making (Agile)</a:t>
            </a:r>
          </a:p>
          <a:p>
            <a:r>
              <a:rPr lang="en-US"/>
              <a:t>Increasing the Pace (Automation CI/CD)</a:t>
            </a:r>
          </a:p>
          <a:p>
            <a:r>
              <a:rPr lang="en-US"/>
              <a:t>Startup Mindset (Agile)</a:t>
            </a:r>
          </a:p>
          <a:p>
            <a:r>
              <a:rPr lang="en-US"/>
              <a:t>Continuous Improvement (Retros)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png" Type="http://schemas.openxmlformats.org/officeDocument/2006/relationships/image"/><Relationship Id="rId2" Target="../media/image17.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 Id="rId8" Target="../media/image21.png" Type="http://schemas.openxmlformats.org/officeDocument/2006/relationships/image"/><Relationship Id="rId9" Target="../media/image2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25.png" Type="http://schemas.openxmlformats.org/officeDocument/2006/relationships/image"/><Relationship Id="rId4" Target="../media/image2.png" Type="http://schemas.openxmlformats.org/officeDocument/2006/relationships/image"/><Relationship Id="rId5" Target="../media/image2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2.png" Type="http://schemas.openxmlformats.org/officeDocument/2006/relationships/image"/><Relationship Id="rId4" Target="../media/image2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2.png" Type="http://schemas.openxmlformats.org/officeDocument/2006/relationships/image"/><Relationship Id="rId4" Target="../media/image2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29.png" Type="http://schemas.openxmlformats.org/officeDocument/2006/relationships/image"/><Relationship Id="rId4" Target="../media/image30.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 Id="rId9" Target="../media/image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43.svg" Type="http://schemas.openxmlformats.org/officeDocument/2006/relationships/image"/><Relationship Id="rId2" Target="../notesSlides/notesSlide10.xml" Type="http://schemas.openxmlformats.org/officeDocument/2006/relationships/notesSlide"/><Relationship Id="rId3" Target="../media/image36.pn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 Id="rId6" Target="../media/image39.png" Type="http://schemas.openxmlformats.org/officeDocument/2006/relationships/image"/><Relationship Id="rId7" Target="../media/image2.png" Type="http://schemas.openxmlformats.org/officeDocument/2006/relationships/image"/><Relationship Id="rId8" Target="../media/image40.png" Type="http://schemas.openxmlformats.org/officeDocument/2006/relationships/image"/><Relationship Id="rId9" Target="../media/image41.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2.pn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48.png" Type="http://schemas.openxmlformats.org/officeDocument/2006/relationships/image"/><Relationship Id="rId5" Target="../media/image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49.png" Type="http://schemas.openxmlformats.org/officeDocument/2006/relationships/image"/><Relationship Id="rId4" Target="../media/image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png" Type="http://schemas.openxmlformats.org/officeDocument/2006/relationships/image"/><Relationship Id="rId4" Target="../media/image52.png" Type="http://schemas.openxmlformats.org/officeDocument/2006/relationships/image"/><Relationship Id="rId5" Target="../media/image53.png" Type="http://schemas.openxmlformats.org/officeDocument/2006/relationships/image"/><Relationship Id="rId6" Target="../media/image2.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5.png" Type="http://schemas.openxmlformats.org/officeDocument/2006/relationships/image"/><Relationship Id="rId4" Target="../media/image56.png" Type="http://schemas.openxmlformats.org/officeDocument/2006/relationships/image"/><Relationship Id="rId5" Target="../media/image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57.png" Type="http://schemas.openxmlformats.org/officeDocument/2006/relationships/image"/><Relationship Id="rId4" Target="../media/image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58.jpeg" Type="http://schemas.openxmlformats.org/officeDocument/2006/relationships/image"/><Relationship Id="rId4" Target="../media/image2.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7.png" Type="http://schemas.openxmlformats.org/officeDocument/2006/relationships/image"/><Relationship Id="rId4" Target="../media/image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2.png" Type="http://schemas.openxmlformats.org/officeDocument/2006/relationships/image"/><Relationship Id="rId12" Target="../media/image16.png" Type="http://schemas.openxmlformats.org/officeDocument/2006/relationships/image"/><Relationship Id="rId2" Target="../notesSlides/notesSlide5.xml" Type="http://schemas.openxmlformats.org/officeDocument/2006/relationships/notesSlid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png" Type="http://schemas.openxmlformats.org/officeDocument/2006/relationships/image"/><Relationship Id="rId2" Target="../media/image17.jpe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704577"/>
            <a:ext cx="18272316" cy="4509690"/>
          </a:xfrm>
          <a:custGeom>
            <a:avLst/>
            <a:gdLst/>
            <a:ahLst/>
            <a:cxnLst/>
            <a:rect r="r" b="b" t="t" l="l"/>
            <a:pathLst>
              <a:path h="4509690" w="18272316">
                <a:moveTo>
                  <a:pt x="0" y="0"/>
                </a:moveTo>
                <a:lnTo>
                  <a:pt x="18272316" y="0"/>
                </a:lnTo>
                <a:lnTo>
                  <a:pt x="18272316" y="4509690"/>
                </a:lnTo>
                <a:lnTo>
                  <a:pt x="0" y="4509690"/>
                </a:lnTo>
                <a:lnTo>
                  <a:pt x="0" y="0"/>
                </a:lnTo>
                <a:close/>
              </a:path>
            </a:pathLst>
          </a:custGeom>
          <a:blipFill>
            <a:blip r:embed="rId3"/>
            <a:stretch>
              <a:fillRect l="-85" t="-2270" r="0" b="0"/>
            </a:stretch>
          </a:blipFill>
        </p:spPr>
      </p:sp>
      <p:sp>
        <p:nvSpPr>
          <p:cNvPr name="Freeform 3" id="3"/>
          <p:cNvSpPr/>
          <p:nvPr/>
        </p:nvSpPr>
        <p:spPr>
          <a:xfrm flipH="false" flipV="false" rot="0">
            <a:off x="15150488" y="673466"/>
            <a:ext cx="2838367" cy="981002"/>
          </a:xfrm>
          <a:custGeom>
            <a:avLst/>
            <a:gdLst/>
            <a:ahLst/>
            <a:cxnLst/>
            <a:rect r="r" b="b" t="t" l="l"/>
            <a:pathLst>
              <a:path h="981002" w="2838367">
                <a:moveTo>
                  <a:pt x="0" y="0"/>
                </a:moveTo>
                <a:lnTo>
                  <a:pt x="2838367" y="0"/>
                </a:lnTo>
                <a:lnTo>
                  <a:pt x="2838367" y="981002"/>
                </a:lnTo>
                <a:lnTo>
                  <a:pt x="0" y="981002"/>
                </a:lnTo>
                <a:lnTo>
                  <a:pt x="0" y="0"/>
                </a:lnTo>
                <a:close/>
              </a:path>
            </a:pathLst>
          </a:custGeom>
          <a:blipFill>
            <a:blip r:embed="rId4"/>
            <a:stretch>
              <a:fillRect l="0" t="0" r="0" b="0"/>
            </a:stretch>
          </a:blipFill>
        </p:spPr>
      </p:sp>
      <p:sp>
        <p:nvSpPr>
          <p:cNvPr name="Freeform 4" id="4"/>
          <p:cNvSpPr/>
          <p:nvPr/>
        </p:nvSpPr>
        <p:spPr>
          <a:xfrm flipH="false" flipV="false" rot="0">
            <a:off x="670030" y="620391"/>
            <a:ext cx="2083392" cy="1087152"/>
          </a:xfrm>
          <a:custGeom>
            <a:avLst/>
            <a:gdLst/>
            <a:ahLst/>
            <a:cxnLst/>
            <a:rect r="r" b="b" t="t" l="l"/>
            <a:pathLst>
              <a:path h="1087152" w="2083392">
                <a:moveTo>
                  <a:pt x="0" y="0"/>
                </a:moveTo>
                <a:lnTo>
                  <a:pt x="2083393" y="0"/>
                </a:lnTo>
                <a:lnTo>
                  <a:pt x="2083393" y="1087152"/>
                </a:lnTo>
                <a:lnTo>
                  <a:pt x="0" y="10871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0" y="8852567"/>
            <a:ext cx="18288000" cy="1493520"/>
          </a:xfrm>
          <a:custGeom>
            <a:avLst/>
            <a:gdLst/>
            <a:ahLst/>
            <a:cxnLst/>
            <a:rect r="r" b="b" t="t" l="l"/>
            <a:pathLst>
              <a:path h="1493520" w="18288000">
                <a:moveTo>
                  <a:pt x="0" y="0"/>
                </a:moveTo>
                <a:lnTo>
                  <a:pt x="18288000" y="0"/>
                </a:lnTo>
                <a:lnTo>
                  <a:pt x="18288000" y="1493520"/>
                </a:lnTo>
                <a:lnTo>
                  <a:pt x="0" y="1493520"/>
                </a:lnTo>
                <a:lnTo>
                  <a:pt x="0" y="0"/>
                </a:lnTo>
                <a:close/>
              </a:path>
            </a:pathLst>
          </a:custGeom>
          <a:blipFill>
            <a:blip r:embed="rId7"/>
            <a:stretch>
              <a:fillRect l="0" t="0" r="0" b="0"/>
            </a:stretch>
          </a:blipFill>
        </p:spPr>
      </p:sp>
      <p:sp>
        <p:nvSpPr>
          <p:cNvPr name="TextBox 6" id="6"/>
          <p:cNvSpPr txBox="true"/>
          <p:nvPr/>
        </p:nvSpPr>
        <p:spPr>
          <a:xfrm rot="0">
            <a:off x="2753423" y="2968684"/>
            <a:ext cx="7165020" cy="3286788"/>
          </a:xfrm>
          <a:prstGeom prst="rect">
            <a:avLst/>
          </a:prstGeom>
        </p:spPr>
        <p:txBody>
          <a:bodyPr anchor="t" rtlCol="false" tIns="0" lIns="0" bIns="0" rIns="0">
            <a:spAutoFit/>
          </a:bodyPr>
          <a:lstStyle/>
          <a:p>
            <a:pPr algn="just">
              <a:lnSpc>
                <a:spcPts val="26738"/>
              </a:lnSpc>
            </a:pPr>
            <a:r>
              <a:rPr lang="en-US" sz="19098" spc="-1795">
                <a:solidFill>
                  <a:srgbClr val="005AE0"/>
                </a:solidFill>
                <a:latin typeface="Handelson Six"/>
              </a:rPr>
              <a:t>FlipFit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760212" y="8395306"/>
            <a:ext cx="8671829" cy="1725988"/>
            <a:chOff x="0" y="0"/>
            <a:chExt cx="2283938" cy="454581"/>
          </a:xfrm>
        </p:grpSpPr>
        <p:sp>
          <p:nvSpPr>
            <p:cNvPr name="Freeform 3" id="3"/>
            <p:cNvSpPr/>
            <p:nvPr/>
          </p:nvSpPr>
          <p:spPr>
            <a:xfrm flipH="false" flipV="false" rot="0">
              <a:off x="0" y="0"/>
              <a:ext cx="2283938" cy="454581"/>
            </a:xfrm>
            <a:custGeom>
              <a:avLst/>
              <a:gdLst/>
              <a:ahLst/>
              <a:cxnLst/>
              <a:rect r="r" b="b" t="t" l="l"/>
              <a:pathLst>
                <a:path h="454581" w="2283938">
                  <a:moveTo>
                    <a:pt x="0" y="0"/>
                  </a:moveTo>
                  <a:lnTo>
                    <a:pt x="2283938" y="0"/>
                  </a:lnTo>
                  <a:lnTo>
                    <a:pt x="2283938" y="454581"/>
                  </a:lnTo>
                  <a:lnTo>
                    <a:pt x="0" y="454581"/>
                  </a:lnTo>
                  <a:close/>
                </a:path>
              </a:pathLst>
            </a:custGeom>
            <a:solidFill>
              <a:srgbClr val="EEEEEE"/>
            </a:solidFill>
          </p:spPr>
        </p:sp>
        <p:sp>
          <p:nvSpPr>
            <p:cNvPr name="TextBox 4" id="4"/>
            <p:cNvSpPr txBox="true"/>
            <p:nvPr/>
          </p:nvSpPr>
          <p:spPr>
            <a:xfrm>
              <a:off x="0" y="-9525"/>
              <a:ext cx="2283938" cy="464106"/>
            </a:xfrm>
            <a:prstGeom prst="rect">
              <a:avLst/>
            </a:prstGeom>
          </p:spPr>
          <p:txBody>
            <a:bodyPr anchor="ctr" rtlCol="false" tIns="50800" lIns="50800" bIns="50800" rIns="50800"/>
            <a:lstStyle/>
            <a:p>
              <a:pPr algn="ctr">
                <a:lnSpc>
                  <a:spcPts val="2879"/>
                </a:lnSpc>
              </a:pPr>
            </a:p>
          </p:txBody>
        </p:sp>
      </p:grpSp>
      <p:grpSp>
        <p:nvGrpSpPr>
          <p:cNvPr name="Group 5" id="5"/>
          <p:cNvGrpSpPr/>
          <p:nvPr/>
        </p:nvGrpSpPr>
        <p:grpSpPr>
          <a:xfrm rot="0">
            <a:off x="4808086" y="4623503"/>
            <a:ext cx="8671829" cy="1725988"/>
            <a:chOff x="0" y="0"/>
            <a:chExt cx="2283938" cy="454581"/>
          </a:xfrm>
        </p:grpSpPr>
        <p:sp>
          <p:nvSpPr>
            <p:cNvPr name="Freeform 6" id="6"/>
            <p:cNvSpPr/>
            <p:nvPr/>
          </p:nvSpPr>
          <p:spPr>
            <a:xfrm flipH="false" flipV="false" rot="0">
              <a:off x="0" y="0"/>
              <a:ext cx="2283938" cy="454581"/>
            </a:xfrm>
            <a:custGeom>
              <a:avLst/>
              <a:gdLst/>
              <a:ahLst/>
              <a:cxnLst/>
              <a:rect r="r" b="b" t="t" l="l"/>
              <a:pathLst>
                <a:path h="454581" w="2283938">
                  <a:moveTo>
                    <a:pt x="0" y="0"/>
                  </a:moveTo>
                  <a:lnTo>
                    <a:pt x="2283938" y="0"/>
                  </a:lnTo>
                  <a:lnTo>
                    <a:pt x="2283938" y="454581"/>
                  </a:lnTo>
                  <a:lnTo>
                    <a:pt x="0" y="454581"/>
                  </a:lnTo>
                  <a:close/>
                </a:path>
              </a:pathLst>
            </a:custGeom>
            <a:solidFill>
              <a:srgbClr val="EEEEEE"/>
            </a:solidFill>
          </p:spPr>
        </p:sp>
        <p:sp>
          <p:nvSpPr>
            <p:cNvPr name="TextBox 7" id="7"/>
            <p:cNvSpPr txBox="true"/>
            <p:nvPr/>
          </p:nvSpPr>
          <p:spPr>
            <a:xfrm>
              <a:off x="0" y="-9525"/>
              <a:ext cx="2283938" cy="464106"/>
            </a:xfrm>
            <a:prstGeom prst="rect">
              <a:avLst/>
            </a:prstGeom>
          </p:spPr>
          <p:txBody>
            <a:bodyPr anchor="ctr" rtlCol="false" tIns="50800" lIns="50800" bIns="50800" rIns="50800"/>
            <a:lstStyle/>
            <a:p>
              <a:pPr algn="ctr">
                <a:lnSpc>
                  <a:spcPts val="2879"/>
                </a:lnSpc>
              </a:pPr>
            </a:p>
          </p:txBody>
        </p:sp>
      </p:grpSp>
      <p:grpSp>
        <p:nvGrpSpPr>
          <p:cNvPr name="Group 8" id="8"/>
          <p:cNvGrpSpPr/>
          <p:nvPr/>
        </p:nvGrpSpPr>
        <p:grpSpPr>
          <a:xfrm rot="0">
            <a:off x="4808086" y="2735590"/>
            <a:ext cx="8671829" cy="1725988"/>
            <a:chOff x="0" y="0"/>
            <a:chExt cx="2283938" cy="454581"/>
          </a:xfrm>
        </p:grpSpPr>
        <p:sp>
          <p:nvSpPr>
            <p:cNvPr name="Freeform 9" id="9"/>
            <p:cNvSpPr/>
            <p:nvPr/>
          </p:nvSpPr>
          <p:spPr>
            <a:xfrm flipH="false" flipV="false" rot="0">
              <a:off x="0" y="0"/>
              <a:ext cx="2283938" cy="454581"/>
            </a:xfrm>
            <a:custGeom>
              <a:avLst/>
              <a:gdLst/>
              <a:ahLst/>
              <a:cxnLst/>
              <a:rect r="r" b="b" t="t" l="l"/>
              <a:pathLst>
                <a:path h="454581" w="2283938">
                  <a:moveTo>
                    <a:pt x="0" y="0"/>
                  </a:moveTo>
                  <a:lnTo>
                    <a:pt x="2283938" y="0"/>
                  </a:lnTo>
                  <a:lnTo>
                    <a:pt x="2283938" y="454581"/>
                  </a:lnTo>
                  <a:lnTo>
                    <a:pt x="0" y="454581"/>
                  </a:lnTo>
                  <a:close/>
                </a:path>
              </a:pathLst>
            </a:custGeom>
            <a:solidFill>
              <a:srgbClr val="EEEEEE"/>
            </a:solidFill>
          </p:spPr>
        </p:sp>
        <p:sp>
          <p:nvSpPr>
            <p:cNvPr name="TextBox 10" id="10"/>
            <p:cNvSpPr txBox="true"/>
            <p:nvPr/>
          </p:nvSpPr>
          <p:spPr>
            <a:xfrm>
              <a:off x="0" y="-9525"/>
              <a:ext cx="2283938" cy="464106"/>
            </a:xfrm>
            <a:prstGeom prst="rect">
              <a:avLst/>
            </a:prstGeom>
          </p:spPr>
          <p:txBody>
            <a:bodyPr anchor="ctr" rtlCol="false" tIns="50800" lIns="50800" bIns="50800" rIns="50800"/>
            <a:lstStyle/>
            <a:p>
              <a:pPr algn="ctr">
                <a:lnSpc>
                  <a:spcPts val="2879"/>
                </a:lnSpc>
              </a:pPr>
            </a:p>
          </p:txBody>
        </p:sp>
      </p:grpSp>
      <p:grpSp>
        <p:nvGrpSpPr>
          <p:cNvPr name="Group 11" id="11"/>
          <p:cNvGrpSpPr/>
          <p:nvPr/>
        </p:nvGrpSpPr>
        <p:grpSpPr>
          <a:xfrm rot="0">
            <a:off x="4808086" y="6511416"/>
            <a:ext cx="8671829" cy="1725988"/>
            <a:chOff x="0" y="0"/>
            <a:chExt cx="2283938" cy="454581"/>
          </a:xfrm>
        </p:grpSpPr>
        <p:sp>
          <p:nvSpPr>
            <p:cNvPr name="Freeform 12" id="12"/>
            <p:cNvSpPr/>
            <p:nvPr/>
          </p:nvSpPr>
          <p:spPr>
            <a:xfrm flipH="false" flipV="false" rot="0">
              <a:off x="0" y="0"/>
              <a:ext cx="2283938" cy="454581"/>
            </a:xfrm>
            <a:custGeom>
              <a:avLst/>
              <a:gdLst/>
              <a:ahLst/>
              <a:cxnLst/>
              <a:rect r="r" b="b" t="t" l="l"/>
              <a:pathLst>
                <a:path h="454581" w="2283938">
                  <a:moveTo>
                    <a:pt x="0" y="0"/>
                  </a:moveTo>
                  <a:lnTo>
                    <a:pt x="2283938" y="0"/>
                  </a:lnTo>
                  <a:lnTo>
                    <a:pt x="2283938" y="454581"/>
                  </a:lnTo>
                  <a:lnTo>
                    <a:pt x="0" y="454581"/>
                  </a:lnTo>
                  <a:close/>
                </a:path>
              </a:pathLst>
            </a:custGeom>
            <a:solidFill>
              <a:srgbClr val="EEEEEE"/>
            </a:solidFill>
          </p:spPr>
        </p:sp>
        <p:sp>
          <p:nvSpPr>
            <p:cNvPr name="TextBox 13" id="13"/>
            <p:cNvSpPr txBox="true"/>
            <p:nvPr/>
          </p:nvSpPr>
          <p:spPr>
            <a:xfrm>
              <a:off x="0" y="-9525"/>
              <a:ext cx="2283938" cy="464106"/>
            </a:xfrm>
            <a:prstGeom prst="rect">
              <a:avLst/>
            </a:prstGeom>
          </p:spPr>
          <p:txBody>
            <a:bodyPr anchor="ctr" rtlCol="false" tIns="50800" lIns="50800" bIns="50800" rIns="50800"/>
            <a:lstStyle/>
            <a:p>
              <a:pPr algn="ctr">
                <a:lnSpc>
                  <a:spcPts val="2879"/>
                </a:lnSpc>
              </a:pPr>
            </a:p>
          </p:txBody>
        </p:sp>
      </p:grpSp>
      <p:grpSp>
        <p:nvGrpSpPr>
          <p:cNvPr name="Group 14" id="14"/>
          <p:cNvGrpSpPr/>
          <p:nvPr/>
        </p:nvGrpSpPr>
        <p:grpSpPr>
          <a:xfrm rot="0">
            <a:off x="8434405" y="434273"/>
            <a:ext cx="1323443" cy="2139392"/>
            <a:chOff x="0" y="0"/>
            <a:chExt cx="1764591" cy="2852522"/>
          </a:xfrm>
        </p:grpSpPr>
        <p:grpSp>
          <p:nvGrpSpPr>
            <p:cNvPr name="Group 15" id="15"/>
            <p:cNvGrpSpPr/>
            <p:nvPr/>
          </p:nvGrpSpPr>
          <p:grpSpPr>
            <a:xfrm rot="0">
              <a:off x="0" y="1010900"/>
              <a:ext cx="1764591" cy="1841622"/>
              <a:chOff x="0" y="0"/>
              <a:chExt cx="4560638" cy="4759728"/>
            </a:xfrm>
          </p:grpSpPr>
          <p:sp>
            <p:nvSpPr>
              <p:cNvPr name="Freeform 16" id="16"/>
              <p:cNvSpPr/>
              <p:nvPr/>
            </p:nvSpPr>
            <p:spPr>
              <a:xfrm flipH="false" flipV="false" rot="0">
                <a:off x="19050" y="19050"/>
                <a:ext cx="4522597" cy="4721606"/>
              </a:xfrm>
              <a:custGeom>
                <a:avLst/>
                <a:gdLst/>
                <a:ahLst/>
                <a:cxnLst/>
                <a:rect r="r" b="b" t="t" l="l"/>
                <a:pathLst>
                  <a:path h="4721606" w="4522597">
                    <a:moveTo>
                      <a:pt x="0" y="2360803"/>
                    </a:moveTo>
                    <a:cubicBezTo>
                      <a:pt x="0" y="1057021"/>
                      <a:pt x="1012444" y="0"/>
                      <a:pt x="2261235" y="0"/>
                    </a:cubicBezTo>
                    <a:cubicBezTo>
                      <a:pt x="3510026" y="0"/>
                      <a:pt x="4522597" y="1057021"/>
                      <a:pt x="4522597" y="2360803"/>
                    </a:cubicBezTo>
                    <a:cubicBezTo>
                      <a:pt x="4522597" y="3664585"/>
                      <a:pt x="3510153" y="4721606"/>
                      <a:pt x="2261235" y="4721606"/>
                    </a:cubicBezTo>
                    <a:cubicBezTo>
                      <a:pt x="1012317" y="4721606"/>
                      <a:pt x="0" y="3664712"/>
                      <a:pt x="0" y="2360803"/>
                    </a:cubicBezTo>
                    <a:close/>
                  </a:path>
                </a:pathLst>
              </a:custGeom>
              <a:gradFill rotWithShape="true">
                <a:gsLst>
                  <a:gs pos="0">
                    <a:srgbClr val="FF3131">
                      <a:alpha val="100000"/>
                    </a:srgbClr>
                  </a:gs>
                  <a:gs pos="100000">
                    <a:srgbClr val="FF914D">
                      <a:alpha val="100000"/>
                    </a:srgbClr>
                  </a:gs>
                </a:gsLst>
                <a:lin ang="0"/>
              </a:gradFill>
            </p:spPr>
          </p:sp>
          <p:sp>
            <p:nvSpPr>
              <p:cNvPr name="Freeform 17" id="17"/>
              <p:cNvSpPr/>
              <p:nvPr/>
            </p:nvSpPr>
            <p:spPr>
              <a:xfrm flipH="false" flipV="false" rot="0">
                <a:off x="0" y="0"/>
                <a:ext cx="4560570" cy="4759706"/>
              </a:xfrm>
              <a:custGeom>
                <a:avLst/>
                <a:gdLst/>
                <a:ahLst/>
                <a:cxnLst/>
                <a:rect r="r" b="b" t="t" l="l"/>
                <a:pathLst>
                  <a:path h="4759706" w="4560570">
                    <a:moveTo>
                      <a:pt x="0" y="2379853"/>
                    </a:moveTo>
                    <a:cubicBezTo>
                      <a:pt x="0" y="1066292"/>
                      <a:pt x="1020191" y="0"/>
                      <a:pt x="2280285" y="0"/>
                    </a:cubicBezTo>
                    <a:lnTo>
                      <a:pt x="2280285" y="19050"/>
                    </a:lnTo>
                    <a:lnTo>
                      <a:pt x="2280285" y="0"/>
                    </a:lnTo>
                    <a:cubicBezTo>
                      <a:pt x="3540379" y="0"/>
                      <a:pt x="4560570" y="1066292"/>
                      <a:pt x="4560570" y="2379853"/>
                    </a:cubicBezTo>
                    <a:lnTo>
                      <a:pt x="4541520" y="2379853"/>
                    </a:lnTo>
                    <a:lnTo>
                      <a:pt x="4560570" y="2379853"/>
                    </a:lnTo>
                    <a:cubicBezTo>
                      <a:pt x="4560570" y="3693414"/>
                      <a:pt x="3540379" y="4759706"/>
                      <a:pt x="2280285" y="4759706"/>
                    </a:cubicBezTo>
                    <a:lnTo>
                      <a:pt x="2280285" y="4740656"/>
                    </a:lnTo>
                    <a:lnTo>
                      <a:pt x="2280285" y="4759706"/>
                    </a:lnTo>
                    <a:cubicBezTo>
                      <a:pt x="1020191" y="4759706"/>
                      <a:pt x="0" y="3693414"/>
                      <a:pt x="0" y="2379853"/>
                    </a:cubicBezTo>
                    <a:lnTo>
                      <a:pt x="19050" y="2379853"/>
                    </a:lnTo>
                    <a:lnTo>
                      <a:pt x="38100" y="2379853"/>
                    </a:lnTo>
                    <a:lnTo>
                      <a:pt x="19050" y="2379853"/>
                    </a:lnTo>
                    <a:lnTo>
                      <a:pt x="0" y="2379853"/>
                    </a:lnTo>
                    <a:moveTo>
                      <a:pt x="38100" y="2379853"/>
                    </a:moveTo>
                    <a:cubicBezTo>
                      <a:pt x="38100" y="2390394"/>
                      <a:pt x="29591" y="2398903"/>
                      <a:pt x="19050" y="2398903"/>
                    </a:cubicBezTo>
                    <a:cubicBezTo>
                      <a:pt x="8509" y="2398903"/>
                      <a:pt x="0" y="2390394"/>
                      <a:pt x="0" y="2379853"/>
                    </a:cubicBezTo>
                    <a:cubicBezTo>
                      <a:pt x="0" y="2369312"/>
                      <a:pt x="8509" y="2360803"/>
                      <a:pt x="19050" y="2360803"/>
                    </a:cubicBezTo>
                    <a:cubicBezTo>
                      <a:pt x="29591" y="2360803"/>
                      <a:pt x="38100" y="2369312"/>
                      <a:pt x="38100" y="2379853"/>
                    </a:cubicBezTo>
                    <a:cubicBezTo>
                      <a:pt x="38100" y="3673983"/>
                      <a:pt x="1042797" y="4721606"/>
                      <a:pt x="2280285" y="4721606"/>
                    </a:cubicBezTo>
                    <a:cubicBezTo>
                      <a:pt x="3517773" y="4721606"/>
                      <a:pt x="4522470" y="3673983"/>
                      <a:pt x="4522470" y="2379853"/>
                    </a:cubicBezTo>
                    <a:cubicBezTo>
                      <a:pt x="4522470" y="1085723"/>
                      <a:pt x="3517900" y="38100"/>
                      <a:pt x="2280285" y="38100"/>
                    </a:cubicBezTo>
                    <a:lnTo>
                      <a:pt x="2280285" y="19050"/>
                    </a:lnTo>
                    <a:lnTo>
                      <a:pt x="2280285" y="38100"/>
                    </a:lnTo>
                    <a:cubicBezTo>
                      <a:pt x="1042797" y="38100"/>
                      <a:pt x="38100" y="1085723"/>
                      <a:pt x="38100" y="2379853"/>
                    </a:cubicBezTo>
                    <a:close/>
                  </a:path>
                </a:pathLst>
              </a:custGeom>
              <a:solidFill>
                <a:srgbClr val="005AE0"/>
              </a:solidFill>
            </p:spPr>
          </p:sp>
        </p:grpSp>
        <p:grpSp>
          <p:nvGrpSpPr>
            <p:cNvPr name="Group 18" id="18"/>
            <p:cNvGrpSpPr/>
            <p:nvPr/>
          </p:nvGrpSpPr>
          <p:grpSpPr>
            <a:xfrm rot="0">
              <a:off x="104919" y="1113613"/>
              <a:ext cx="1563837" cy="1661928"/>
              <a:chOff x="0" y="0"/>
              <a:chExt cx="4041784" cy="4295304"/>
            </a:xfrm>
          </p:grpSpPr>
          <p:sp>
            <p:nvSpPr>
              <p:cNvPr name="Freeform 19" id="19"/>
              <p:cNvSpPr/>
              <p:nvPr/>
            </p:nvSpPr>
            <p:spPr>
              <a:xfrm flipH="false" flipV="false" rot="0">
                <a:off x="12700" y="12700"/>
                <a:ext cx="4016375" cy="4269994"/>
              </a:xfrm>
              <a:custGeom>
                <a:avLst/>
                <a:gdLst/>
                <a:ahLst/>
                <a:cxnLst/>
                <a:rect r="r" b="b" t="t" l="l"/>
                <a:pathLst>
                  <a:path h="4269994" w="4016375">
                    <a:moveTo>
                      <a:pt x="0" y="2134997"/>
                    </a:moveTo>
                    <a:cubicBezTo>
                      <a:pt x="0" y="955802"/>
                      <a:pt x="899160" y="0"/>
                      <a:pt x="2008251" y="0"/>
                    </a:cubicBezTo>
                    <a:cubicBezTo>
                      <a:pt x="3117342" y="0"/>
                      <a:pt x="4016375" y="955802"/>
                      <a:pt x="4016375" y="2134997"/>
                    </a:cubicBezTo>
                    <a:cubicBezTo>
                      <a:pt x="4016375" y="3314192"/>
                      <a:pt x="3117215" y="4269994"/>
                      <a:pt x="2008124" y="4269994"/>
                    </a:cubicBezTo>
                    <a:cubicBezTo>
                      <a:pt x="899033" y="4269994"/>
                      <a:pt x="0" y="3314065"/>
                      <a:pt x="0" y="2134997"/>
                    </a:cubicBezTo>
                    <a:close/>
                  </a:path>
                </a:pathLst>
              </a:custGeom>
              <a:blipFill>
                <a:blip r:embed="rId2"/>
                <a:stretch>
                  <a:fillRect l="-19563" t="-51043" r="-22642" b="-27303"/>
                </a:stretch>
              </a:blipFill>
            </p:spPr>
          </p:sp>
          <p:sp>
            <p:nvSpPr>
              <p:cNvPr name="Freeform 20" id="20"/>
              <p:cNvSpPr/>
              <p:nvPr/>
            </p:nvSpPr>
            <p:spPr>
              <a:xfrm flipH="false" flipV="false" rot="0">
                <a:off x="0" y="0"/>
                <a:ext cx="4041902" cy="4295394"/>
              </a:xfrm>
              <a:custGeom>
                <a:avLst/>
                <a:gdLst/>
                <a:ahLst/>
                <a:cxnLst/>
                <a:rect r="r" b="b" t="t" l="l"/>
                <a:pathLst>
                  <a:path h="4295394" w="4041902">
                    <a:moveTo>
                      <a:pt x="0" y="2147697"/>
                    </a:moveTo>
                    <a:cubicBezTo>
                      <a:pt x="0" y="962279"/>
                      <a:pt x="904113" y="0"/>
                      <a:pt x="2020951" y="0"/>
                    </a:cubicBezTo>
                    <a:lnTo>
                      <a:pt x="2020951" y="12700"/>
                    </a:lnTo>
                    <a:lnTo>
                      <a:pt x="2020951" y="0"/>
                    </a:lnTo>
                    <a:cubicBezTo>
                      <a:pt x="3137789" y="0"/>
                      <a:pt x="4041902" y="962279"/>
                      <a:pt x="4041902" y="2147697"/>
                    </a:cubicBezTo>
                    <a:lnTo>
                      <a:pt x="4029202" y="2147697"/>
                    </a:lnTo>
                    <a:lnTo>
                      <a:pt x="4041902" y="2147697"/>
                    </a:lnTo>
                    <a:cubicBezTo>
                      <a:pt x="4041902" y="3333115"/>
                      <a:pt x="3137789" y="4295394"/>
                      <a:pt x="2020951" y="4295394"/>
                    </a:cubicBezTo>
                    <a:lnTo>
                      <a:pt x="2020951" y="4282694"/>
                    </a:lnTo>
                    <a:lnTo>
                      <a:pt x="2020951" y="4295394"/>
                    </a:lnTo>
                    <a:cubicBezTo>
                      <a:pt x="904113" y="4295267"/>
                      <a:pt x="0" y="3332988"/>
                      <a:pt x="0" y="2147697"/>
                    </a:cubicBezTo>
                    <a:lnTo>
                      <a:pt x="12700" y="2147697"/>
                    </a:lnTo>
                    <a:lnTo>
                      <a:pt x="25400" y="2147697"/>
                    </a:lnTo>
                    <a:lnTo>
                      <a:pt x="12700" y="2147697"/>
                    </a:lnTo>
                    <a:lnTo>
                      <a:pt x="0" y="2147697"/>
                    </a:lnTo>
                    <a:moveTo>
                      <a:pt x="25400" y="2147697"/>
                    </a:moveTo>
                    <a:cubicBezTo>
                      <a:pt x="25400" y="2154682"/>
                      <a:pt x="19685" y="2160397"/>
                      <a:pt x="12700" y="2160397"/>
                    </a:cubicBezTo>
                    <a:cubicBezTo>
                      <a:pt x="5715" y="2160397"/>
                      <a:pt x="0" y="2154682"/>
                      <a:pt x="0" y="2147697"/>
                    </a:cubicBezTo>
                    <a:cubicBezTo>
                      <a:pt x="0" y="2140712"/>
                      <a:pt x="5715" y="2134997"/>
                      <a:pt x="12700" y="2134997"/>
                    </a:cubicBezTo>
                    <a:cubicBezTo>
                      <a:pt x="19685" y="2134997"/>
                      <a:pt x="25400" y="2140712"/>
                      <a:pt x="25400" y="2147697"/>
                    </a:cubicBezTo>
                    <a:cubicBezTo>
                      <a:pt x="25400" y="3320542"/>
                      <a:pt x="919480" y="4269994"/>
                      <a:pt x="2020951" y="4269994"/>
                    </a:cubicBezTo>
                    <a:cubicBezTo>
                      <a:pt x="3122422" y="4269994"/>
                      <a:pt x="4016502" y="3320542"/>
                      <a:pt x="4016502" y="2147697"/>
                    </a:cubicBezTo>
                    <a:cubicBezTo>
                      <a:pt x="4016502" y="974852"/>
                      <a:pt x="3122295" y="25400"/>
                      <a:pt x="2020951" y="25400"/>
                    </a:cubicBezTo>
                    <a:lnTo>
                      <a:pt x="2020951" y="12700"/>
                    </a:lnTo>
                    <a:lnTo>
                      <a:pt x="2020951" y="25400"/>
                    </a:lnTo>
                    <a:cubicBezTo>
                      <a:pt x="919480" y="25400"/>
                      <a:pt x="25400" y="974852"/>
                      <a:pt x="25400" y="2147697"/>
                    </a:cubicBezTo>
                    <a:close/>
                  </a:path>
                </a:pathLst>
              </a:custGeom>
              <a:solidFill>
                <a:srgbClr val="000000"/>
              </a:solidFill>
            </p:spPr>
          </p:sp>
        </p:grpSp>
        <p:sp>
          <p:nvSpPr>
            <p:cNvPr name="Freeform 21" id="21"/>
            <p:cNvSpPr/>
            <p:nvPr/>
          </p:nvSpPr>
          <p:spPr>
            <a:xfrm flipH="false" flipV="false" rot="0">
              <a:off x="77139" y="0"/>
              <a:ext cx="1610314" cy="852002"/>
            </a:xfrm>
            <a:custGeom>
              <a:avLst/>
              <a:gdLst/>
              <a:ahLst/>
              <a:cxnLst/>
              <a:rect r="r" b="b" t="t" l="l"/>
              <a:pathLst>
                <a:path h="852002" w="1610314">
                  <a:moveTo>
                    <a:pt x="0" y="0"/>
                  </a:moveTo>
                  <a:lnTo>
                    <a:pt x="1610313" y="0"/>
                  </a:lnTo>
                  <a:lnTo>
                    <a:pt x="1610313" y="852002"/>
                  </a:lnTo>
                  <a:lnTo>
                    <a:pt x="0" y="8520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22" id="22"/>
          <p:cNvGrpSpPr/>
          <p:nvPr/>
        </p:nvGrpSpPr>
        <p:grpSpPr>
          <a:xfrm rot="0">
            <a:off x="9454437" y="6683115"/>
            <a:ext cx="1323443" cy="1390866"/>
            <a:chOff x="0" y="0"/>
            <a:chExt cx="1764591" cy="1854488"/>
          </a:xfrm>
        </p:grpSpPr>
        <p:grpSp>
          <p:nvGrpSpPr>
            <p:cNvPr name="Group 23" id="23"/>
            <p:cNvGrpSpPr/>
            <p:nvPr/>
          </p:nvGrpSpPr>
          <p:grpSpPr>
            <a:xfrm rot="0">
              <a:off x="0" y="12866"/>
              <a:ext cx="1764591" cy="1841622"/>
              <a:chOff x="0" y="0"/>
              <a:chExt cx="4560638" cy="4759728"/>
            </a:xfrm>
          </p:grpSpPr>
          <p:sp>
            <p:nvSpPr>
              <p:cNvPr name="Freeform 24" id="24"/>
              <p:cNvSpPr/>
              <p:nvPr/>
            </p:nvSpPr>
            <p:spPr>
              <a:xfrm flipH="false" flipV="false" rot="0">
                <a:off x="19050" y="19050"/>
                <a:ext cx="4522597" cy="4721606"/>
              </a:xfrm>
              <a:custGeom>
                <a:avLst/>
                <a:gdLst/>
                <a:ahLst/>
                <a:cxnLst/>
                <a:rect r="r" b="b" t="t" l="l"/>
                <a:pathLst>
                  <a:path h="4721606" w="4522597">
                    <a:moveTo>
                      <a:pt x="0" y="2360803"/>
                    </a:moveTo>
                    <a:cubicBezTo>
                      <a:pt x="0" y="1057021"/>
                      <a:pt x="1012444" y="0"/>
                      <a:pt x="2261235" y="0"/>
                    </a:cubicBezTo>
                    <a:cubicBezTo>
                      <a:pt x="3510026" y="0"/>
                      <a:pt x="4522597" y="1057021"/>
                      <a:pt x="4522597" y="2360803"/>
                    </a:cubicBezTo>
                    <a:cubicBezTo>
                      <a:pt x="4522597" y="3664585"/>
                      <a:pt x="3510153" y="4721606"/>
                      <a:pt x="2261235" y="4721606"/>
                    </a:cubicBezTo>
                    <a:cubicBezTo>
                      <a:pt x="1012317" y="4721606"/>
                      <a:pt x="0" y="3664712"/>
                      <a:pt x="0" y="2360803"/>
                    </a:cubicBezTo>
                    <a:close/>
                  </a:path>
                </a:pathLst>
              </a:custGeom>
              <a:solidFill>
                <a:srgbClr val="FF0000"/>
              </a:solidFill>
            </p:spPr>
          </p:sp>
          <p:sp>
            <p:nvSpPr>
              <p:cNvPr name="Freeform 25" id="25"/>
              <p:cNvSpPr/>
              <p:nvPr/>
            </p:nvSpPr>
            <p:spPr>
              <a:xfrm flipH="false" flipV="false" rot="0">
                <a:off x="0" y="0"/>
                <a:ext cx="4560570" cy="4759706"/>
              </a:xfrm>
              <a:custGeom>
                <a:avLst/>
                <a:gdLst/>
                <a:ahLst/>
                <a:cxnLst/>
                <a:rect r="r" b="b" t="t" l="l"/>
                <a:pathLst>
                  <a:path h="4759706" w="4560570">
                    <a:moveTo>
                      <a:pt x="0" y="2379853"/>
                    </a:moveTo>
                    <a:cubicBezTo>
                      <a:pt x="0" y="1066292"/>
                      <a:pt x="1020191" y="0"/>
                      <a:pt x="2280285" y="0"/>
                    </a:cubicBezTo>
                    <a:lnTo>
                      <a:pt x="2280285" y="19050"/>
                    </a:lnTo>
                    <a:lnTo>
                      <a:pt x="2280285" y="0"/>
                    </a:lnTo>
                    <a:cubicBezTo>
                      <a:pt x="3540379" y="0"/>
                      <a:pt x="4560570" y="1066292"/>
                      <a:pt x="4560570" y="2379853"/>
                    </a:cubicBezTo>
                    <a:lnTo>
                      <a:pt x="4541520" y="2379853"/>
                    </a:lnTo>
                    <a:lnTo>
                      <a:pt x="4560570" y="2379853"/>
                    </a:lnTo>
                    <a:cubicBezTo>
                      <a:pt x="4560570" y="3693414"/>
                      <a:pt x="3540379" y="4759706"/>
                      <a:pt x="2280285" y="4759706"/>
                    </a:cubicBezTo>
                    <a:lnTo>
                      <a:pt x="2280285" y="4740656"/>
                    </a:lnTo>
                    <a:lnTo>
                      <a:pt x="2280285" y="4759706"/>
                    </a:lnTo>
                    <a:cubicBezTo>
                      <a:pt x="1020191" y="4759706"/>
                      <a:pt x="0" y="3693414"/>
                      <a:pt x="0" y="2379853"/>
                    </a:cubicBezTo>
                    <a:lnTo>
                      <a:pt x="19050" y="2379853"/>
                    </a:lnTo>
                    <a:lnTo>
                      <a:pt x="38100" y="2379853"/>
                    </a:lnTo>
                    <a:lnTo>
                      <a:pt x="19050" y="2379853"/>
                    </a:lnTo>
                    <a:lnTo>
                      <a:pt x="0" y="2379853"/>
                    </a:lnTo>
                    <a:moveTo>
                      <a:pt x="38100" y="2379853"/>
                    </a:moveTo>
                    <a:cubicBezTo>
                      <a:pt x="38100" y="2390394"/>
                      <a:pt x="29591" y="2398903"/>
                      <a:pt x="19050" y="2398903"/>
                    </a:cubicBezTo>
                    <a:cubicBezTo>
                      <a:pt x="8509" y="2398903"/>
                      <a:pt x="0" y="2390394"/>
                      <a:pt x="0" y="2379853"/>
                    </a:cubicBezTo>
                    <a:cubicBezTo>
                      <a:pt x="0" y="2369312"/>
                      <a:pt x="8509" y="2360803"/>
                      <a:pt x="19050" y="2360803"/>
                    </a:cubicBezTo>
                    <a:cubicBezTo>
                      <a:pt x="29591" y="2360803"/>
                      <a:pt x="38100" y="2369312"/>
                      <a:pt x="38100" y="2379853"/>
                    </a:cubicBezTo>
                    <a:cubicBezTo>
                      <a:pt x="38100" y="3673983"/>
                      <a:pt x="1042797" y="4721606"/>
                      <a:pt x="2280285" y="4721606"/>
                    </a:cubicBezTo>
                    <a:cubicBezTo>
                      <a:pt x="3517773" y="4721606"/>
                      <a:pt x="4522470" y="3673983"/>
                      <a:pt x="4522470" y="2379853"/>
                    </a:cubicBezTo>
                    <a:cubicBezTo>
                      <a:pt x="4522470" y="1085723"/>
                      <a:pt x="3517900" y="38100"/>
                      <a:pt x="2280285" y="38100"/>
                    </a:cubicBezTo>
                    <a:lnTo>
                      <a:pt x="2280285" y="19050"/>
                    </a:lnTo>
                    <a:lnTo>
                      <a:pt x="2280285" y="38100"/>
                    </a:lnTo>
                    <a:cubicBezTo>
                      <a:pt x="1042797" y="38100"/>
                      <a:pt x="38100" y="1085723"/>
                      <a:pt x="38100" y="2379853"/>
                    </a:cubicBezTo>
                    <a:close/>
                  </a:path>
                </a:pathLst>
              </a:custGeom>
              <a:solidFill>
                <a:srgbClr val="FF0000"/>
              </a:solidFill>
            </p:spPr>
          </p:sp>
        </p:grpSp>
        <p:grpSp>
          <p:nvGrpSpPr>
            <p:cNvPr name="Group 26" id="26"/>
            <p:cNvGrpSpPr/>
            <p:nvPr/>
          </p:nvGrpSpPr>
          <p:grpSpPr>
            <a:xfrm rot="0">
              <a:off x="0" y="0"/>
              <a:ext cx="1764591" cy="1841622"/>
              <a:chOff x="0" y="0"/>
              <a:chExt cx="4560638" cy="4759728"/>
            </a:xfrm>
          </p:grpSpPr>
          <p:sp>
            <p:nvSpPr>
              <p:cNvPr name="Freeform 27" id="27"/>
              <p:cNvSpPr/>
              <p:nvPr/>
            </p:nvSpPr>
            <p:spPr>
              <a:xfrm flipH="false" flipV="false" rot="0">
                <a:off x="19050" y="19050"/>
                <a:ext cx="4522597" cy="4721606"/>
              </a:xfrm>
              <a:custGeom>
                <a:avLst/>
                <a:gdLst/>
                <a:ahLst/>
                <a:cxnLst/>
                <a:rect r="r" b="b" t="t" l="l"/>
                <a:pathLst>
                  <a:path h="4721606" w="4522597">
                    <a:moveTo>
                      <a:pt x="0" y="2360803"/>
                    </a:moveTo>
                    <a:cubicBezTo>
                      <a:pt x="0" y="1057021"/>
                      <a:pt x="1012444" y="0"/>
                      <a:pt x="2261235" y="0"/>
                    </a:cubicBezTo>
                    <a:cubicBezTo>
                      <a:pt x="3510026" y="0"/>
                      <a:pt x="4522597" y="1057021"/>
                      <a:pt x="4522597" y="2360803"/>
                    </a:cubicBezTo>
                    <a:cubicBezTo>
                      <a:pt x="4522597" y="3664585"/>
                      <a:pt x="3510153" y="4721606"/>
                      <a:pt x="2261235" y="4721606"/>
                    </a:cubicBezTo>
                    <a:cubicBezTo>
                      <a:pt x="1012317" y="4721606"/>
                      <a:pt x="0" y="3664712"/>
                      <a:pt x="0" y="2360803"/>
                    </a:cubicBezTo>
                    <a:close/>
                  </a:path>
                </a:pathLst>
              </a:custGeom>
              <a:gradFill rotWithShape="true">
                <a:gsLst>
                  <a:gs pos="0">
                    <a:srgbClr val="FF3131">
                      <a:alpha val="100000"/>
                    </a:srgbClr>
                  </a:gs>
                  <a:gs pos="100000">
                    <a:srgbClr val="FF914D">
                      <a:alpha val="100000"/>
                    </a:srgbClr>
                  </a:gs>
                </a:gsLst>
                <a:lin ang="0"/>
              </a:gradFill>
            </p:spPr>
          </p:sp>
          <p:sp>
            <p:nvSpPr>
              <p:cNvPr name="Freeform 28" id="28"/>
              <p:cNvSpPr/>
              <p:nvPr/>
            </p:nvSpPr>
            <p:spPr>
              <a:xfrm flipH="false" flipV="false" rot="0">
                <a:off x="0" y="0"/>
                <a:ext cx="4560570" cy="4759706"/>
              </a:xfrm>
              <a:custGeom>
                <a:avLst/>
                <a:gdLst/>
                <a:ahLst/>
                <a:cxnLst/>
                <a:rect r="r" b="b" t="t" l="l"/>
                <a:pathLst>
                  <a:path h="4759706" w="4560570">
                    <a:moveTo>
                      <a:pt x="0" y="2379853"/>
                    </a:moveTo>
                    <a:cubicBezTo>
                      <a:pt x="0" y="1066292"/>
                      <a:pt x="1020191" y="0"/>
                      <a:pt x="2280285" y="0"/>
                    </a:cubicBezTo>
                    <a:lnTo>
                      <a:pt x="2280285" y="19050"/>
                    </a:lnTo>
                    <a:lnTo>
                      <a:pt x="2280285" y="0"/>
                    </a:lnTo>
                    <a:cubicBezTo>
                      <a:pt x="3540379" y="0"/>
                      <a:pt x="4560570" y="1066292"/>
                      <a:pt x="4560570" y="2379853"/>
                    </a:cubicBezTo>
                    <a:lnTo>
                      <a:pt x="4541520" y="2379853"/>
                    </a:lnTo>
                    <a:lnTo>
                      <a:pt x="4560570" y="2379853"/>
                    </a:lnTo>
                    <a:cubicBezTo>
                      <a:pt x="4560570" y="3693414"/>
                      <a:pt x="3540379" y="4759706"/>
                      <a:pt x="2280285" y="4759706"/>
                    </a:cubicBezTo>
                    <a:lnTo>
                      <a:pt x="2280285" y="4740656"/>
                    </a:lnTo>
                    <a:lnTo>
                      <a:pt x="2280285" y="4759706"/>
                    </a:lnTo>
                    <a:cubicBezTo>
                      <a:pt x="1020191" y="4759706"/>
                      <a:pt x="0" y="3693414"/>
                      <a:pt x="0" y="2379853"/>
                    </a:cubicBezTo>
                    <a:lnTo>
                      <a:pt x="19050" y="2379853"/>
                    </a:lnTo>
                    <a:lnTo>
                      <a:pt x="38100" y="2379853"/>
                    </a:lnTo>
                    <a:lnTo>
                      <a:pt x="19050" y="2379853"/>
                    </a:lnTo>
                    <a:lnTo>
                      <a:pt x="0" y="2379853"/>
                    </a:lnTo>
                    <a:moveTo>
                      <a:pt x="38100" y="2379853"/>
                    </a:moveTo>
                    <a:cubicBezTo>
                      <a:pt x="38100" y="2390394"/>
                      <a:pt x="29591" y="2398903"/>
                      <a:pt x="19050" y="2398903"/>
                    </a:cubicBezTo>
                    <a:cubicBezTo>
                      <a:pt x="8509" y="2398903"/>
                      <a:pt x="0" y="2390394"/>
                      <a:pt x="0" y="2379853"/>
                    </a:cubicBezTo>
                    <a:cubicBezTo>
                      <a:pt x="0" y="2369312"/>
                      <a:pt x="8509" y="2360803"/>
                      <a:pt x="19050" y="2360803"/>
                    </a:cubicBezTo>
                    <a:cubicBezTo>
                      <a:pt x="29591" y="2360803"/>
                      <a:pt x="38100" y="2369312"/>
                      <a:pt x="38100" y="2379853"/>
                    </a:cubicBezTo>
                    <a:cubicBezTo>
                      <a:pt x="38100" y="3673983"/>
                      <a:pt x="1042797" y="4721606"/>
                      <a:pt x="2280285" y="4721606"/>
                    </a:cubicBezTo>
                    <a:cubicBezTo>
                      <a:pt x="3517773" y="4721606"/>
                      <a:pt x="4522470" y="3673983"/>
                      <a:pt x="4522470" y="2379853"/>
                    </a:cubicBezTo>
                    <a:cubicBezTo>
                      <a:pt x="4522470" y="1085723"/>
                      <a:pt x="3517900" y="38100"/>
                      <a:pt x="2280285" y="38100"/>
                    </a:cubicBezTo>
                    <a:lnTo>
                      <a:pt x="2280285" y="19050"/>
                    </a:lnTo>
                    <a:lnTo>
                      <a:pt x="2280285" y="38100"/>
                    </a:lnTo>
                    <a:cubicBezTo>
                      <a:pt x="1042797" y="38100"/>
                      <a:pt x="38100" y="1085723"/>
                      <a:pt x="38100" y="2379853"/>
                    </a:cubicBezTo>
                    <a:close/>
                  </a:path>
                </a:pathLst>
              </a:custGeom>
              <a:solidFill>
                <a:srgbClr val="005AE0"/>
              </a:solidFill>
            </p:spPr>
          </p:sp>
        </p:grpSp>
        <p:grpSp>
          <p:nvGrpSpPr>
            <p:cNvPr name="Group 29" id="29"/>
            <p:cNvGrpSpPr/>
            <p:nvPr/>
          </p:nvGrpSpPr>
          <p:grpSpPr>
            <a:xfrm rot="0">
              <a:off x="104919" y="108749"/>
              <a:ext cx="1563837" cy="1661928"/>
              <a:chOff x="0" y="0"/>
              <a:chExt cx="4041784" cy="4295304"/>
            </a:xfrm>
          </p:grpSpPr>
          <p:sp>
            <p:nvSpPr>
              <p:cNvPr name="Freeform 30" id="30"/>
              <p:cNvSpPr/>
              <p:nvPr/>
            </p:nvSpPr>
            <p:spPr>
              <a:xfrm flipH="false" flipV="false" rot="0">
                <a:off x="12700" y="12700"/>
                <a:ext cx="4016375" cy="4269994"/>
              </a:xfrm>
              <a:custGeom>
                <a:avLst/>
                <a:gdLst/>
                <a:ahLst/>
                <a:cxnLst/>
                <a:rect r="r" b="b" t="t" l="l"/>
                <a:pathLst>
                  <a:path h="4269994" w="4016375">
                    <a:moveTo>
                      <a:pt x="0" y="2134997"/>
                    </a:moveTo>
                    <a:cubicBezTo>
                      <a:pt x="0" y="955802"/>
                      <a:pt x="899160" y="0"/>
                      <a:pt x="2008251" y="0"/>
                    </a:cubicBezTo>
                    <a:cubicBezTo>
                      <a:pt x="3117342" y="0"/>
                      <a:pt x="4016375" y="955802"/>
                      <a:pt x="4016375" y="2134997"/>
                    </a:cubicBezTo>
                    <a:cubicBezTo>
                      <a:pt x="4016375" y="3314192"/>
                      <a:pt x="3117215" y="4269994"/>
                      <a:pt x="2008124" y="4269994"/>
                    </a:cubicBezTo>
                    <a:cubicBezTo>
                      <a:pt x="899033" y="4269994"/>
                      <a:pt x="0" y="3314065"/>
                      <a:pt x="0" y="2134997"/>
                    </a:cubicBezTo>
                    <a:close/>
                  </a:path>
                </a:pathLst>
              </a:custGeom>
              <a:blipFill>
                <a:blip r:embed="rId5"/>
                <a:stretch>
                  <a:fillRect l="-26744" t="-14908" r="-20830" b="-25063"/>
                </a:stretch>
              </a:blipFill>
            </p:spPr>
          </p:sp>
          <p:sp>
            <p:nvSpPr>
              <p:cNvPr name="Freeform 31" id="31"/>
              <p:cNvSpPr/>
              <p:nvPr/>
            </p:nvSpPr>
            <p:spPr>
              <a:xfrm flipH="false" flipV="false" rot="0">
                <a:off x="0" y="0"/>
                <a:ext cx="4041902" cy="4295394"/>
              </a:xfrm>
              <a:custGeom>
                <a:avLst/>
                <a:gdLst/>
                <a:ahLst/>
                <a:cxnLst/>
                <a:rect r="r" b="b" t="t" l="l"/>
                <a:pathLst>
                  <a:path h="4295394" w="4041902">
                    <a:moveTo>
                      <a:pt x="0" y="2147697"/>
                    </a:moveTo>
                    <a:cubicBezTo>
                      <a:pt x="0" y="962279"/>
                      <a:pt x="904113" y="0"/>
                      <a:pt x="2020951" y="0"/>
                    </a:cubicBezTo>
                    <a:lnTo>
                      <a:pt x="2020951" y="12700"/>
                    </a:lnTo>
                    <a:lnTo>
                      <a:pt x="2020951" y="0"/>
                    </a:lnTo>
                    <a:cubicBezTo>
                      <a:pt x="3137789" y="0"/>
                      <a:pt x="4041902" y="962279"/>
                      <a:pt x="4041902" y="2147697"/>
                    </a:cubicBezTo>
                    <a:lnTo>
                      <a:pt x="4029202" y="2147697"/>
                    </a:lnTo>
                    <a:lnTo>
                      <a:pt x="4041902" y="2147697"/>
                    </a:lnTo>
                    <a:cubicBezTo>
                      <a:pt x="4041902" y="3333115"/>
                      <a:pt x="3137789" y="4295394"/>
                      <a:pt x="2020951" y="4295394"/>
                    </a:cubicBezTo>
                    <a:lnTo>
                      <a:pt x="2020951" y="4282694"/>
                    </a:lnTo>
                    <a:lnTo>
                      <a:pt x="2020951" y="4295394"/>
                    </a:lnTo>
                    <a:cubicBezTo>
                      <a:pt x="904113" y="4295267"/>
                      <a:pt x="0" y="3332988"/>
                      <a:pt x="0" y="2147697"/>
                    </a:cubicBezTo>
                    <a:lnTo>
                      <a:pt x="12700" y="2147697"/>
                    </a:lnTo>
                    <a:lnTo>
                      <a:pt x="25400" y="2147697"/>
                    </a:lnTo>
                    <a:lnTo>
                      <a:pt x="12700" y="2147697"/>
                    </a:lnTo>
                    <a:lnTo>
                      <a:pt x="0" y="2147697"/>
                    </a:lnTo>
                    <a:moveTo>
                      <a:pt x="25400" y="2147697"/>
                    </a:moveTo>
                    <a:cubicBezTo>
                      <a:pt x="25400" y="2154682"/>
                      <a:pt x="19685" y="2160397"/>
                      <a:pt x="12700" y="2160397"/>
                    </a:cubicBezTo>
                    <a:cubicBezTo>
                      <a:pt x="5715" y="2160397"/>
                      <a:pt x="0" y="2154682"/>
                      <a:pt x="0" y="2147697"/>
                    </a:cubicBezTo>
                    <a:cubicBezTo>
                      <a:pt x="0" y="2140712"/>
                      <a:pt x="5715" y="2134997"/>
                      <a:pt x="12700" y="2134997"/>
                    </a:cubicBezTo>
                    <a:cubicBezTo>
                      <a:pt x="19685" y="2134997"/>
                      <a:pt x="25400" y="2140712"/>
                      <a:pt x="25400" y="2147697"/>
                    </a:cubicBezTo>
                    <a:cubicBezTo>
                      <a:pt x="25400" y="3320542"/>
                      <a:pt x="919480" y="4269994"/>
                      <a:pt x="2020951" y="4269994"/>
                    </a:cubicBezTo>
                    <a:cubicBezTo>
                      <a:pt x="3122422" y="4269994"/>
                      <a:pt x="4016502" y="3320542"/>
                      <a:pt x="4016502" y="2147697"/>
                    </a:cubicBezTo>
                    <a:cubicBezTo>
                      <a:pt x="4016502" y="974852"/>
                      <a:pt x="3122295" y="25400"/>
                      <a:pt x="2020951" y="25400"/>
                    </a:cubicBezTo>
                    <a:lnTo>
                      <a:pt x="2020951" y="12700"/>
                    </a:lnTo>
                    <a:lnTo>
                      <a:pt x="2020951" y="25400"/>
                    </a:lnTo>
                    <a:cubicBezTo>
                      <a:pt x="919480" y="25400"/>
                      <a:pt x="25400" y="974852"/>
                      <a:pt x="25400" y="2147697"/>
                    </a:cubicBezTo>
                    <a:close/>
                  </a:path>
                </a:pathLst>
              </a:custGeom>
              <a:solidFill>
                <a:srgbClr val="000000"/>
              </a:solidFill>
            </p:spPr>
          </p:sp>
        </p:grpSp>
      </p:grpSp>
      <p:grpSp>
        <p:nvGrpSpPr>
          <p:cNvPr name="Group 32" id="32"/>
          <p:cNvGrpSpPr/>
          <p:nvPr/>
        </p:nvGrpSpPr>
        <p:grpSpPr>
          <a:xfrm rot="0">
            <a:off x="11346883" y="2991614"/>
            <a:ext cx="1289832" cy="1346138"/>
            <a:chOff x="0" y="0"/>
            <a:chExt cx="1719776" cy="1794851"/>
          </a:xfrm>
        </p:grpSpPr>
        <p:grpSp>
          <p:nvGrpSpPr>
            <p:cNvPr name="Group 33" id="33"/>
            <p:cNvGrpSpPr/>
            <p:nvPr/>
          </p:nvGrpSpPr>
          <p:grpSpPr>
            <a:xfrm rot="0">
              <a:off x="0" y="0"/>
              <a:ext cx="1719776" cy="1794851"/>
              <a:chOff x="0" y="0"/>
              <a:chExt cx="4560638" cy="4759728"/>
            </a:xfrm>
          </p:grpSpPr>
          <p:sp>
            <p:nvSpPr>
              <p:cNvPr name="Freeform 34" id="34"/>
              <p:cNvSpPr/>
              <p:nvPr/>
            </p:nvSpPr>
            <p:spPr>
              <a:xfrm flipH="false" flipV="false" rot="0">
                <a:off x="19050" y="19050"/>
                <a:ext cx="4522597" cy="4721606"/>
              </a:xfrm>
              <a:custGeom>
                <a:avLst/>
                <a:gdLst/>
                <a:ahLst/>
                <a:cxnLst/>
                <a:rect r="r" b="b" t="t" l="l"/>
                <a:pathLst>
                  <a:path h="4721606" w="4522597">
                    <a:moveTo>
                      <a:pt x="0" y="2360803"/>
                    </a:moveTo>
                    <a:cubicBezTo>
                      <a:pt x="0" y="1057021"/>
                      <a:pt x="1012444" y="0"/>
                      <a:pt x="2261235" y="0"/>
                    </a:cubicBezTo>
                    <a:cubicBezTo>
                      <a:pt x="3510026" y="0"/>
                      <a:pt x="4522597" y="1057021"/>
                      <a:pt x="4522597" y="2360803"/>
                    </a:cubicBezTo>
                    <a:cubicBezTo>
                      <a:pt x="4522597" y="3664585"/>
                      <a:pt x="3510153" y="4721606"/>
                      <a:pt x="2261235" y="4721606"/>
                    </a:cubicBezTo>
                    <a:cubicBezTo>
                      <a:pt x="1012317" y="4721606"/>
                      <a:pt x="0" y="3664712"/>
                      <a:pt x="0" y="2360803"/>
                    </a:cubicBezTo>
                    <a:close/>
                  </a:path>
                </a:pathLst>
              </a:custGeom>
              <a:gradFill rotWithShape="true">
                <a:gsLst>
                  <a:gs pos="0">
                    <a:srgbClr val="FF3131">
                      <a:alpha val="100000"/>
                    </a:srgbClr>
                  </a:gs>
                  <a:gs pos="100000">
                    <a:srgbClr val="FF914D">
                      <a:alpha val="100000"/>
                    </a:srgbClr>
                  </a:gs>
                </a:gsLst>
                <a:lin ang="0"/>
              </a:gradFill>
            </p:spPr>
          </p:sp>
          <p:sp>
            <p:nvSpPr>
              <p:cNvPr name="Freeform 35" id="35"/>
              <p:cNvSpPr/>
              <p:nvPr/>
            </p:nvSpPr>
            <p:spPr>
              <a:xfrm flipH="false" flipV="false" rot="0">
                <a:off x="0" y="0"/>
                <a:ext cx="4560570" cy="4759706"/>
              </a:xfrm>
              <a:custGeom>
                <a:avLst/>
                <a:gdLst/>
                <a:ahLst/>
                <a:cxnLst/>
                <a:rect r="r" b="b" t="t" l="l"/>
                <a:pathLst>
                  <a:path h="4759706" w="4560570">
                    <a:moveTo>
                      <a:pt x="0" y="2379853"/>
                    </a:moveTo>
                    <a:cubicBezTo>
                      <a:pt x="0" y="1066292"/>
                      <a:pt x="1020191" y="0"/>
                      <a:pt x="2280285" y="0"/>
                    </a:cubicBezTo>
                    <a:lnTo>
                      <a:pt x="2280285" y="19050"/>
                    </a:lnTo>
                    <a:lnTo>
                      <a:pt x="2280285" y="0"/>
                    </a:lnTo>
                    <a:cubicBezTo>
                      <a:pt x="3540379" y="0"/>
                      <a:pt x="4560570" y="1066292"/>
                      <a:pt x="4560570" y="2379853"/>
                    </a:cubicBezTo>
                    <a:lnTo>
                      <a:pt x="4541520" y="2379853"/>
                    </a:lnTo>
                    <a:lnTo>
                      <a:pt x="4560570" y="2379853"/>
                    </a:lnTo>
                    <a:cubicBezTo>
                      <a:pt x="4560570" y="3693414"/>
                      <a:pt x="3540379" y="4759706"/>
                      <a:pt x="2280285" y="4759706"/>
                    </a:cubicBezTo>
                    <a:lnTo>
                      <a:pt x="2280285" y="4740656"/>
                    </a:lnTo>
                    <a:lnTo>
                      <a:pt x="2280285" y="4759706"/>
                    </a:lnTo>
                    <a:cubicBezTo>
                      <a:pt x="1020191" y="4759706"/>
                      <a:pt x="0" y="3693414"/>
                      <a:pt x="0" y="2379853"/>
                    </a:cubicBezTo>
                    <a:lnTo>
                      <a:pt x="19050" y="2379853"/>
                    </a:lnTo>
                    <a:lnTo>
                      <a:pt x="38100" y="2379853"/>
                    </a:lnTo>
                    <a:lnTo>
                      <a:pt x="19050" y="2379853"/>
                    </a:lnTo>
                    <a:lnTo>
                      <a:pt x="0" y="2379853"/>
                    </a:lnTo>
                    <a:moveTo>
                      <a:pt x="38100" y="2379853"/>
                    </a:moveTo>
                    <a:cubicBezTo>
                      <a:pt x="38100" y="2390394"/>
                      <a:pt x="29591" y="2398903"/>
                      <a:pt x="19050" y="2398903"/>
                    </a:cubicBezTo>
                    <a:cubicBezTo>
                      <a:pt x="8509" y="2398903"/>
                      <a:pt x="0" y="2390394"/>
                      <a:pt x="0" y="2379853"/>
                    </a:cubicBezTo>
                    <a:cubicBezTo>
                      <a:pt x="0" y="2369312"/>
                      <a:pt x="8509" y="2360803"/>
                      <a:pt x="19050" y="2360803"/>
                    </a:cubicBezTo>
                    <a:cubicBezTo>
                      <a:pt x="29591" y="2360803"/>
                      <a:pt x="38100" y="2369312"/>
                      <a:pt x="38100" y="2379853"/>
                    </a:cubicBezTo>
                    <a:cubicBezTo>
                      <a:pt x="38100" y="3673983"/>
                      <a:pt x="1042797" y="4721606"/>
                      <a:pt x="2280285" y="4721606"/>
                    </a:cubicBezTo>
                    <a:cubicBezTo>
                      <a:pt x="3517773" y="4721606"/>
                      <a:pt x="4522470" y="3673983"/>
                      <a:pt x="4522470" y="2379853"/>
                    </a:cubicBezTo>
                    <a:cubicBezTo>
                      <a:pt x="4522470" y="1085723"/>
                      <a:pt x="3517900" y="38100"/>
                      <a:pt x="2280285" y="38100"/>
                    </a:cubicBezTo>
                    <a:lnTo>
                      <a:pt x="2280285" y="19050"/>
                    </a:lnTo>
                    <a:lnTo>
                      <a:pt x="2280285" y="38100"/>
                    </a:lnTo>
                    <a:cubicBezTo>
                      <a:pt x="1042797" y="38100"/>
                      <a:pt x="38100" y="1085723"/>
                      <a:pt x="38100" y="2379853"/>
                    </a:cubicBezTo>
                    <a:close/>
                  </a:path>
                </a:pathLst>
              </a:custGeom>
              <a:solidFill>
                <a:srgbClr val="005AE0"/>
              </a:solidFill>
            </p:spPr>
          </p:sp>
        </p:grpSp>
        <p:grpSp>
          <p:nvGrpSpPr>
            <p:cNvPr name="Group 36" id="36"/>
            <p:cNvGrpSpPr/>
            <p:nvPr/>
          </p:nvGrpSpPr>
          <p:grpSpPr>
            <a:xfrm rot="0">
              <a:off x="102254" y="100104"/>
              <a:ext cx="1524121" cy="1619721"/>
              <a:chOff x="0" y="0"/>
              <a:chExt cx="4041784" cy="4295304"/>
            </a:xfrm>
          </p:grpSpPr>
          <p:sp>
            <p:nvSpPr>
              <p:cNvPr name="Freeform 37" id="37"/>
              <p:cNvSpPr/>
              <p:nvPr/>
            </p:nvSpPr>
            <p:spPr>
              <a:xfrm flipH="false" flipV="false" rot="0">
                <a:off x="12700" y="12700"/>
                <a:ext cx="4016375" cy="4269994"/>
              </a:xfrm>
              <a:custGeom>
                <a:avLst/>
                <a:gdLst/>
                <a:ahLst/>
                <a:cxnLst/>
                <a:rect r="r" b="b" t="t" l="l"/>
                <a:pathLst>
                  <a:path h="4269994" w="4016375">
                    <a:moveTo>
                      <a:pt x="0" y="2134997"/>
                    </a:moveTo>
                    <a:cubicBezTo>
                      <a:pt x="0" y="955802"/>
                      <a:pt x="899160" y="0"/>
                      <a:pt x="2008251" y="0"/>
                    </a:cubicBezTo>
                    <a:cubicBezTo>
                      <a:pt x="3117342" y="0"/>
                      <a:pt x="4016375" y="955802"/>
                      <a:pt x="4016375" y="2134997"/>
                    </a:cubicBezTo>
                    <a:cubicBezTo>
                      <a:pt x="4016375" y="3314192"/>
                      <a:pt x="3117215" y="4269994"/>
                      <a:pt x="2008124" y="4269994"/>
                    </a:cubicBezTo>
                    <a:cubicBezTo>
                      <a:pt x="899033" y="4269994"/>
                      <a:pt x="0" y="3314065"/>
                      <a:pt x="0" y="2134997"/>
                    </a:cubicBezTo>
                    <a:close/>
                  </a:path>
                </a:pathLst>
              </a:custGeom>
              <a:blipFill>
                <a:blip r:embed="rId6"/>
                <a:stretch>
                  <a:fillRect l="-6460" t="0" r="-6460" b="0"/>
                </a:stretch>
              </a:blipFill>
            </p:spPr>
          </p:sp>
          <p:sp>
            <p:nvSpPr>
              <p:cNvPr name="Freeform 38" id="38"/>
              <p:cNvSpPr/>
              <p:nvPr/>
            </p:nvSpPr>
            <p:spPr>
              <a:xfrm flipH="false" flipV="false" rot="0">
                <a:off x="0" y="0"/>
                <a:ext cx="4041902" cy="4295394"/>
              </a:xfrm>
              <a:custGeom>
                <a:avLst/>
                <a:gdLst/>
                <a:ahLst/>
                <a:cxnLst/>
                <a:rect r="r" b="b" t="t" l="l"/>
                <a:pathLst>
                  <a:path h="4295394" w="4041902">
                    <a:moveTo>
                      <a:pt x="0" y="2147697"/>
                    </a:moveTo>
                    <a:cubicBezTo>
                      <a:pt x="0" y="962279"/>
                      <a:pt x="904113" y="0"/>
                      <a:pt x="2020951" y="0"/>
                    </a:cubicBezTo>
                    <a:lnTo>
                      <a:pt x="2020951" y="12700"/>
                    </a:lnTo>
                    <a:lnTo>
                      <a:pt x="2020951" y="0"/>
                    </a:lnTo>
                    <a:cubicBezTo>
                      <a:pt x="3137789" y="0"/>
                      <a:pt x="4041902" y="962279"/>
                      <a:pt x="4041902" y="2147697"/>
                    </a:cubicBezTo>
                    <a:lnTo>
                      <a:pt x="4029202" y="2147697"/>
                    </a:lnTo>
                    <a:lnTo>
                      <a:pt x="4041902" y="2147697"/>
                    </a:lnTo>
                    <a:cubicBezTo>
                      <a:pt x="4041902" y="3333115"/>
                      <a:pt x="3137789" y="4295394"/>
                      <a:pt x="2020951" y="4295394"/>
                    </a:cubicBezTo>
                    <a:lnTo>
                      <a:pt x="2020951" y="4282694"/>
                    </a:lnTo>
                    <a:lnTo>
                      <a:pt x="2020951" y="4295394"/>
                    </a:lnTo>
                    <a:cubicBezTo>
                      <a:pt x="904113" y="4295267"/>
                      <a:pt x="0" y="3332988"/>
                      <a:pt x="0" y="2147697"/>
                    </a:cubicBezTo>
                    <a:lnTo>
                      <a:pt x="12700" y="2147697"/>
                    </a:lnTo>
                    <a:lnTo>
                      <a:pt x="25400" y="2147697"/>
                    </a:lnTo>
                    <a:lnTo>
                      <a:pt x="12700" y="2147697"/>
                    </a:lnTo>
                    <a:lnTo>
                      <a:pt x="0" y="2147697"/>
                    </a:lnTo>
                    <a:moveTo>
                      <a:pt x="25400" y="2147697"/>
                    </a:moveTo>
                    <a:cubicBezTo>
                      <a:pt x="25400" y="2154682"/>
                      <a:pt x="19685" y="2160397"/>
                      <a:pt x="12700" y="2160397"/>
                    </a:cubicBezTo>
                    <a:cubicBezTo>
                      <a:pt x="5715" y="2160397"/>
                      <a:pt x="0" y="2154682"/>
                      <a:pt x="0" y="2147697"/>
                    </a:cubicBezTo>
                    <a:cubicBezTo>
                      <a:pt x="0" y="2140712"/>
                      <a:pt x="5715" y="2134997"/>
                      <a:pt x="12700" y="2134997"/>
                    </a:cubicBezTo>
                    <a:cubicBezTo>
                      <a:pt x="19685" y="2134997"/>
                      <a:pt x="25400" y="2140712"/>
                      <a:pt x="25400" y="2147697"/>
                    </a:cubicBezTo>
                    <a:cubicBezTo>
                      <a:pt x="25400" y="3320542"/>
                      <a:pt x="919480" y="4269994"/>
                      <a:pt x="2020951" y="4269994"/>
                    </a:cubicBezTo>
                    <a:cubicBezTo>
                      <a:pt x="3122422" y="4269994"/>
                      <a:pt x="4016502" y="3320542"/>
                      <a:pt x="4016502" y="2147697"/>
                    </a:cubicBezTo>
                    <a:cubicBezTo>
                      <a:pt x="4016502" y="974852"/>
                      <a:pt x="3122295" y="25400"/>
                      <a:pt x="2020951" y="25400"/>
                    </a:cubicBezTo>
                    <a:lnTo>
                      <a:pt x="2020951" y="12700"/>
                    </a:lnTo>
                    <a:lnTo>
                      <a:pt x="2020951" y="25400"/>
                    </a:lnTo>
                    <a:cubicBezTo>
                      <a:pt x="919480" y="25400"/>
                      <a:pt x="25400" y="974852"/>
                      <a:pt x="25400" y="2147697"/>
                    </a:cubicBezTo>
                    <a:close/>
                  </a:path>
                </a:pathLst>
              </a:custGeom>
              <a:solidFill>
                <a:srgbClr val="000000"/>
              </a:solidFill>
            </p:spPr>
          </p:sp>
        </p:grpSp>
      </p:grpSp>
      <p:grpSp>
        <p:nvGrpSpPr>
          <p:cNvPr name="Group 39" id="39"/>
          <p:cNvGrpSpPr/>
          <p:nvPr/>
        </p:nvGrpSpPr>
        <p:grpSpPr>
          <a:xfrm rot="0">
            <a:off x="5370692" y="6681790"/>
            <a:ext cx="1323443" cy="1381217"/>
            <a:chOff x="0" y="0"/>
            <a:chExt cx="1764591" cy="1841622"/>
          </a:xfrm>
        </p:grpSpPr>
        <p:grpSp>
          <p:nvGrpSpPr>
            <p:cNvPr name="Group 40" id="40"/>
            <p:cNvGrpSpPr/>
            <p:nvPr/>
          </p:nvGrpSpPr>
          <p:grpSpPr>
            <a:xfrm rot="0">
              <a:off x="0" y="0"/>
              <a:ext cx="1764591" cy="1841622"/>
              <a:chOff x="0" y="0"/>
              <a:chExt cx="4560638" cy="4759728"/>
            </a:xfrm>
          </p:grpSpPr>
          <p:sp>
            <p:nvSpPr>
              <p:cNvPr name="Freeform 41" id="41"/>
              <p:cNvSpPr/>
              <p:nvPr/>
            </p:nvSpPr>
            <p:spPr>
              <a:xfrm flipH="false" flipV="false" rot="0">
                <a:off x="19050" y="19050"/>
                <a:ext cx="4522597" cy="4721606"/>
              </a:xfrm>
              <a:custGeom>
                <a:avLst/>
                <a:gdLst/>
                <a:ahLst/>
                <a:cxnLst/>
                <a:rect r="r" b="b" t="t" l="l"/>
                <a:pathLst>
                  <a:path h="4721606" w="4522597">
                    <a:moveTo>
                      <a:pt x="0" y="2360803"/>
                    </a:moveTo>
                    <a:cubicBezTo>
                      <a:pt x="0" y="1057021"/>
                      <a:pt x="1012444" y="0"/>
                      <a:pt x="2261235" y="0"/>
                    </a:cubicBezTo>
                    <a:cubicBezTo>
                      <a:pt x="3510026" y="0"/>
                      <a:pt x="4522597" y="1057021"/>
                      <a:pt x="4522597" y="2360803"/>
                    </a:cubicBezTo>
                    <a:cubicBezTo>
                      <a:pt x="4522597" y="3664585"/>
                      <a:pt x="3510153" y="4721606"/>
                      <a:pt x="2261235" y="4721606"/>
                    </a:cubicBezTo>
                    <a:cubicBezTo>
                      <a:pt x="1012317" y="4721606"/>
                      <a:pt x="0" y="3664712"/>
                      <a:pt x="0" y="2360803"/>
                    </a:cubicBezTo>
                    <a:close/>
                  </a:path>
                </a:pathLst>
              </a:custGeom>
              <a:gradFill rotWithShape="true">
                <a:gsLst>
                  <a:gs pos="0">
                    <a:srgbClr val="FF3131">
                      <a:alpha val="100000"/>
                    </a:srgbClr>
                  </a:gs>
                  <a:gs pos="100000">
                    <a:srgbClr val="FF914D">
                      <a:alpha val="100000"/>
                    </a:srgbClr>
                  </a:gs>
                </a:gsLst>
                <a:lin ang="0"/>
              </a:gradFill>
            </p:spPr>
          </p:sp>
          <p:sp>
            <p:nvSpPr>
              <p:cNvPr name="Freeform 42" id="42"/>
              <p:cNvSpPr/>
              <p:nvPr/>
            </p:nvSpPr>
            <p:spPr>
              <a:xfrm flipH="false" flipV="false" rot="0">
                <a:off x="0" y="0"/>
                <a:ext cx="4560570" cy="4759706"/>
              </a:xfrm>
              <a:custGeom>
                <a:avLst/>
                <a:gdLst/>
                <a:ahLst/>
                <a:cxnLst/>
                <a:rect r="r" b="b" t="t" l="l"/>
                <a:pathLst>
                  <a:path h="4759706" w="4560570">
                    <a:moveTo>
                      <a:pt x="0" y="2379853"/>
                    </a:moveTo>
                    <a:cubicBezTo>
                      <a:pt x="0" y="1066292"/>
                      <a:pt x="1020191" y="0"/>
                      <a:pt x="2280285" y="0"/>
                    </a:cubicBezTo>
                    <a:lnTo>
                      <a:pt x="2280285" y="19050"/>
                    </a:lnTo>
                    <a:lnTo>
                      <a:pt x="2280285" y="0"/>
                    </a:lnTo>
                    <a:cubicBezTo>
                      <a:pt x="3540379" y="0"/>
                      <a:pt x="4560570" y="1066292"/>
                      <a:pt x="4560570" y="2379853"/>
                    </a:cubicBezTo>
                    <a:lnTo>
                      <a:pt x="4541520" y="2379853"/>
                    </a:lnTo>
                    <a:lnTo>
                      <a:pt x="4560570" y="2379853"/>
                    </a:lnTo>
                    <a:cubicBezTo>
                      <a:pt x="4560570" y="3693414"/>
                      <a:pt x="3540379" y="4759706"/>
                      <a:pt x="2280285" y="4759706"/>
                    </a:cubicBezTo>
                    <a:lnTo>
                      <a:pt x="2280285" y="4740656"/>
                    </a:lnTo>
                    <a:lnTo>
                      <a:pt x="2280285" y="4759706"/>
                    </a:lnTo>
                    <a:cubicBezTo>
                      <a:pt x="1020191" y="4759706"/>
                      <a:pt x="0" y="3693414"/>
                      <a:pt x="0" y="2379853"/>
                    </a:cubicBezTo>
                    <a:lnTo>
                      <a:pt x="19050" y="2379853"/>
                    </a:lnTo>
                    <a:lnTo>
                      <a:pt x="38100" y="2379853"/>
                    </a:lnTo>
                    <a:lnTo>
                      <a:pt x="19050" y="2379853"/>
                    </a:lnTo>
                    <a:lnTo>
                      <a:pt x="0" y="2379853"/>
                    </a:lnTo>
                    <a:moveTo>
                      <a:pt x="38100" y="2379853"/>
                    </a:moveTo>
                    <a:cubicBezTo>
                      <a:pt x="38100" y="2390394"/>
                      <a:pt x="29591" y="2398903"/>
                      <a:pt x="19050" y="2398903"/>
                    </a:cubicBezTo>
                    <a:cubicBezTo>
                      <a:pt x="8509" y="2398903"/>
                      <a:pt x="0" y="2390394"/>
                      <a:pt x="0" y="2379853"/>
                    </a:cubicBezTo>
                    <a:cubicBezTo>
                      <a:pt x="0" y="2369312"/>
                      <a:pt x="8509" y="2360803"/>
                      <a:pt x="19050" y="2360803"/>
                    </a:cubicBezTo>
                    <a:cubicBezTo>
                      <a:pt x="29591" y="2360803"/>
                      <a:pt x="38100" y="2369312"/>
                      <a:pt x="38100" y="2379853"/>
                    </a:cubicBezTo>
                    <a:cubicBezTo>
                      <a:pt x="38100" y="3673983"/>
                      <a:pt x="1042797" y="4721606"/>
                      <a:pt x="2280285" y="4721606"/>
                    </a:cubicBezTo>
                    <a:cubicBezTo>
                      <a:pt x="3517773" y="4721606"/>
                      <a:pt x="4522470" y="3673983"/>
                      <a:pt x="4522470" y="2379853"/>
                    </a:cubicBezTo>
                    <a:cubicBezTo>
                      <a:pt x="4522470" y="1085723"/>
                      <a:pt x="3517900" y="38100"/>
                      <a:pt x="2280285" y="38100"/>
                    </a:cubicBezTo>
                    <a:lnTo>
                      <a:pt x="2280285" y="19050"/>
                    </a:lnTo>
                    <a:lnTo>
                      <a:pt x="2280285" y="38100"/>
                    </a:lnTo>
                    <a:cubicBezTo>
                      <a:pt x="1042797" y="38100"/>
                      <a:pt x="38100" y="1085723"/>
                      <a:pt x="38100" y="2379853"/>
                    </a:cubicBezTo>
                    <a:close/>
                  </a:path>
                </a:pathLst>
              </a:custGeom>
              <a:solidFill>
                <a:srgbClr val="005AE0"/>
              </a:solidFill>
            </p:spPr>
          </p:sp>
        </p:grpSp>
        <p:grpSp>
          <p:nvGrpSpPr>
            <p:cNvPr name="Group 43" id="43"/>
            <p:cNvGrpSpPr/>
            <p:nvPr/>
          </p:nvGrpSpPr>
          <p:grpSpPr>
            <a:xfrm rot="0">
              <a:off x="104919" y="102713"/>
              <a:ext cx="1563837" cy="1661928"/>
              <a:chOff x="0" y="0"/>
              <a:chExt cx="4041784" cy="4295304"/>
            </a:xfrm>
          </p:grpSpPr>
          <p:sp>
            <p:nvSpPr>
              <p:cNvPr name="Freeform 44" id="44"/>
              <p:cNvSpPr/>
              <p:nvPr/>
            </p:nvSpPr>
            <p:spPr>
              <a:xfrm flipH="false" flipV="false" rot="0">
                <a:off x="12700" y="12700"/>
                <a:ext cx="4016375" cy="4269994"/>
              </a:xfrm>
              <a:custGeom>
                <a:avLst/>
                <a:gdLst/>
                <a:ahLst/>
                <a:cxnLst/>
                <a:rect r="r" b="b" t="t" l="l"/>
                <a:pathLst>
                  <a:path h="4269994" w="4016375">
                    <a:moveTo>
                      <a:pt x="0" y="2134997"/>
                    </a:moveTo>
                    <a:cubicBezTo>
                      <a:pt x="0" y="955802"/>
                      <a:pt x="899160" y="0"/>
                      <a:pt x="2008251" y="0"/>
                    </a:cubicBezTo>
                    <a:cubicBezTo>
                      <a:pt x="3117342" y="0"/>
                      <a:pt x="4016375" y="955802"/>
                      <a:pt x="4016375" y="2134997"/>
                    </a:cubicBezTo>
                    <a:cubicBezTo>
                      <a:pt x="4016375" y="3314192"/>
                      <a:pt x="3117215" y="4269994"/>
                      <a:pt x="2008124" y="4269994"/>
                    </a:cubicBezTo>
                    <a:cubicBezTo>
                      <a:pt x="899033" y="4269994"/>
                      <a:pt x="0" y="3314065"/>
                      <a:pt x="0" y="2134997"/>
                    </a:cubicBezTo>
                    <a:close/>
                  </a:path>
                </a:pathLst>
              </a:custGeom>
              <a:blipFill>
                <a:blip r:embed="rId7"/>
                <a:stretch>
                  <a:fillRect l="-19586" t="-30557" r="-27171" b="-28793"/>
                </a:stretch>
              </a:blipFill>
            </p:spPr>
          </p:sp>
          <p:sp>
            <p:nvSpPr>
              <p:cNvPr name="Freeform 45" id="45"/>
              <p:cNvSpPr/>
              <p:nvPr/>
            </p:nvSpPr>
            <p:spPr>
              <a:xfrm flipH="false" flipV="false" rot="0">
                <a:off x="0" y="0"/>
                <a:ext cx="4041902" cy="4295394"/>
              </a:xfrm>
              <a:custGeom>
                <a:avLst/>
                <a:gdLst/>
                <a:ahLst/>
                <a:cxnLst/>
                <a:rect r="r" b="b" t="t" l="l"/>
                <a:pathLst>
                  <a:path h="4295394" w="4041902">
                    <a:moveTo>
                      <a:pt x="0" y="2147697"/>
                    </a:moveTo>
                    <a:cubicBezTo>
                      <a:pt x="0" y="962279"/>
                      <a:pt x="904113" y="0"/>
                      <a:pt x="2020951" y="0"/>
                    </a:cubicBezTo>
                    <a:lnTo>
                      <a:pt x="2020951" y="12700"/>
                    </a:lnTo>
                    <a:lnTo>
                      <a:pt x="2020951" y="0"/>
                    </a:lnTo>
                    <a:cubicBezTo>
                      <a:pt x="3137789" y="0"/>
                      <a:pt x="4041902" y="962279"/>
                      <a:pt x="4041902" y="2147697"/>
                    </a:cubicBezTo>
                    <a:lnTo>
                      <a:pt x="4029202" y="2147697"/>
                    </a:lnTo>
                    <a:lnTo>
                      <a:pt x="4041902" y="2147697"/>
                    </a:lnTo>
                    <a:cubicBezTo>
                      <a:pt x="4041902" y="3333115"/>
                      <a:pt x="3137789" y="4295394"/>
                      <a:pt x="2020951" y="4295394"/>
                    </a:cubicBezTo>
                    <a:lnTo>
                      <a:pt x="2020951" y="4282694"/>
                    </a:lnTo>
                    <a:lnTo>
                      <a:pt x="2020951" y="4295394"/>
                    </a:lnTo>
                    <a:cubicBezTo>
                      <a:pt x="904113" y="4295267"/>
                      <a:pt x="0" y="3332988"/>
                      <a:pt x="0" y="2147697"/>
                    </a:cubicBezTo>
                    <a:lnTo>
                      <a:pt x="12700" y="2147697"/>
                    </a:lnTo>
                    <a:lnTo>
                      <a:pt x="25400" y="2147697"/>
                    </a:lnTo>
                    <a:lnTo>
                      <a:pt x="12700" y="2147697"/>
                    </a:lnTo>
                    <a:lnTo>
                      <a:pt x="0" y="2147697"/>
                    </a:lnTo>
                    <a:moveTo>
                      <a:pt x="25400" y="2147697"/>
                    </a:moveTo>
                    <a:cubicBezTo>
                      <a:pt x="25400" y="2154682"/>
                      <a:pt x="19685" y="2160397"/>
                      <a:pt x="12700" y="2160397"/>
                    </a:cubicBezTo>
                    <a:cubicBezTo>
                      <a:pt x="5715" y="2160397"/>
                      <a:pt x="0" y="2154682"/>
                      <a:pt x="0" y="2147697"/>
                    </a:cubicBezTo>
                    <a:cubicBezTo>
                      <a:pt x="0" y="2140712"/>
                      <a:pt x="5715" y="2134997"/>
                      <a:pt x="12700" y="2134997"/>
                    </a:cubicBezTo>
                    <a:cubicBezTo>
                      <a:pt x="19685" y="2134997"/>
                      <a:pt x="25400" y="2140712"/>
                      <a:pt x="25400" y="2147697"/>
                    </a:cubicBezTo>
                    <a:cubicBezTo>
                      <a:pt x="25400" y="3320542"/>
                      <a:pt x="919480" y="4269994"/>
                      <a:pt x="2020951" y="4269994"/>
                    </a:cubicBezTo>
                    <a:cubicBezTo>
                      <a:pt x="3122422" y="4269994"/>
                      <a:pt x="4016502" y="3320542"/>
                      <a:pt x="4016502" y="2147697"/>
                    </a:cubicBezTo>
                    <a:cubicBezTo>
                      <a:pt x="4016502" y="974852"/>
                      <a:pt x="3122295" y="25400"/>
                      <a:pt x="2020951" y="25400"/>
                    </a:cubicBezTo>
                    <a:lnTo>
                      <a:pt x="2020951" y="12700"/>
                    </a:lnTo>
                    <a:lnTo>
                      <a:pt x="2020951" y="25400"/>
                    </a:lnTo>
                    <a:cubicBezTo>
                      <a:pt x="919480" y="25400"/>
                      <a:pt x="25400" y="974852"/>
                      <a:pt x="25400" y="2147697"/>
                    </a:cubicBezTo>
                    <a:close/>
                  </a:path>
                </a:pathLst>
              </a:custGeom>
              <a:solidFill>
                <a:srgbClr val="000000"/>
              </a:solidFill>
            </p:spPr>
          </p:sp>
        </p:grpSp>
      </p:grpSp>
      <p:grpSp>
        <p:nvGrpSpPr>
          <p:cNvPr name="Group 46" id="46"/>
          <p:cNvGrpSpPr/>
          <p:nvPr/>
        </p:nvGrpSpPr>
        <p:grpSpPr>
          <a:xfrm rot="0">
            <a:off x="6446308" y="4800589"/>
            <a:ext cx="1323443" cy="1390866"/>
            <a:chOff x="0" y="0"/>
            <a:chExt cx="1764591" cy="1854488"/>
          </a:xfrm>
        </p:grpSpPr>
        <p:grpSp>
          <p:nvGrpSpPr>
            <p:cNvPr name="Group 47" id="47"/>
            <p:cNvGrpSpPr/>
            <p:nvPr/>
          </p:nvGrpSpPr>
          <p:grpSpPr>
            <a:xfrm rot="0">
              <a:off x="0" y="12866"/>
              <a:ext cx="1764591" cy="1841622"/>
              <a:chOff x="0" y="0"/>
              <a:chExt cx="4560638" cy="4759728"/>
            </a:xfrm>
          </p:grpSpPr>
          <p:sp>
            <p:nvSpPr>
              <p:cNvPr name="Freeform 48" id="48"/>
              <p:cNvSpPr/>
              <p:nvPr/>
            </p:nvSpPr>
            <p:spPr>
              <a:xfrm flipH="false" flipV="false" rot="0">
                <a:off x="19050" y="19050"/>
                <a:ext cx="4522597" cy="4721606"/>
              </a:xfrm>
              <a:custGeom>
                <a:avLst/>
                <a:gdLst/>
                <a:ahLst/>
                <a:cxnLst/>
                <a:rect r="r" b="b" t="t" l="l"/>
                <a:pathLst>
                  <a:path h="4721606" w="4522597">
                    <a:moveTo>
                      <a:pt x="0" y="2360803"/>
                    </a:moveTo>
                    <a:cubicBezTo>
                      <a:pt x="0" y="1057021"/>
                      <a:pt x="1012444" y="0"/>
                      <a:pt x="2261235" y="0"/>
                    </a:cubicBezTo>
                    <a:cubicBezTo>
                      <a:pt x="3510026" y="0"/>
                      <a:pt x="4522597" y="1057021"/>
                      <a:pt x="4522597" y="2360803"/>
                    </a:cubicBezTo>
                    <a:cubicBezTo>
                      <a:pt x="4522597" y="3664585"/>
                      <a:pt x="3510153" y="4721606"/>
                      <a:pt x="2261235" y="4721606"/>
                    </a:cubicBezTo>
                    <a:cubicBezTo>
                      <a:pt x="1012317" y="4721606"/>
                      <a:pt x="0" y="3664712"/>
                      <a:pt x="0" y="2360803"/>
                    </a:cubicBezTo>
                    <a:close/>
                  </a:path>
                </a:pathLst>
              </a:custGeom>
              <a:solidFill>
                <a:srgbClr val="FF0000"/>
              </a:solidFill>
            </p:spPr>
          </p:sp>
          <p:sp>
            <p:nvSpPr>
              <p:cNvPr name="Freeform 49" id="49"/>
              <p:cNvSpPr/>
              <p:nvPr/>
            </p:nvSpPr>
            <p:spPr>
              <a:xfrm flipH="false" flipV="false" rot="0">
                <a:off x="0" y="0"/>
                <a:ext cx="4560570" cy="4759706"/>
              </a:xfrm>
              <a:custGeom>
                <a:avLst/>
                <a:gdLst/>
                <a:ahLst/>
                <a:cxnLst/>
                <a:rect r="r" b="b" t="t" l="l"/>
                <a:pathLst>
                  <a:path h="4759706" w="4560570">
                    <a:moveTo>
                      <a:pt x="0" y="2379853"/>
                    </a:moveTo>
                    <a:cubicBezTo>
                      <a:pt x="0" y="1066292"/>
                      <a:pt x="1020191" y="0"/>
                      <a:pt x="2280285" y="0"/>
                    </a:cubicBezTo>
                    <a:lnTo>
                      <a:pt x="2280285" y="19050"/>
                    </a:lnTo>
                    <a:lnTo>
                      <a:pt x="2280285" y="0"/>
                    </a:lnTo>
                    <a:cubicBezTo>
                      <a:pt x="3540379" y="0"/>
                      <a:pt x="4560570" y="1066292"/>
                      <a:pt x="4560570" y="2379853"/>
                    </a:cubicBezTo>
                    <a:lnTo>
                      <a:pt x="4541520" y="2379853"/>
                    </a:lnTo>
                    <a:lnTo>
                      <a:pt x="4560570" y="2379853"/>
                    </a:lnTo>
                    <a:cubicBezTo>
                      <a:pt x="4560570" y="3693414"/>
                      <a:pt x="3540379" y="4759706"/>
                      <a:pt x="2280285" y="4759706"/>
                    </a:cubicBezTo>
                    <a:lnTo>
                      <a:pt x="2280285" y="4740656"/>
                    </a:lnTo>
                    <a:lnTo>
                      <a:pt x="2280285" y="4759706"/>
                    </a:lnTo>
                    <a:cubicBezTo>
                      <a:pt x="1020191" y="4759706"/>
                      <a:pt x="0" y="3693414"/>
                      <a:pt x="0" y="2379853"/>
                    </a:cubicBezTo>
                    <a:lnTo>
                      <a:pt x="19050" y="2379853"/>
                    </a:lnTo>
                    <a:lnTo>
                      <a:pt x="38100" y="2379853"/>
                    </a:lnTo>
                    <a:lnTo>
                      <a:pt x="19050" y="2379853"/>
                    </a:lnTo>
                    <a:lnTo>
                      <a:pt x="0" y="2379853"/>
                    </a:lnTo>
                    <a:moveTo>
                      <a:pt x="38100" y="2379853"/>
                    </a:moveTo>
                    <a:cubicBezTo>
                      <a:pt x="38100" y="2390394"/>
                      <a:pt x="29591" y="2398903"/>
                      <a:pt x="19050" y="2398903"/>
                    </a:cubicBezTo>
                    <a:cubicBezTo>
                      <a:pt x="8509" y="2398903"/>
                      <a:pt x="0" y="2390394"/>
                      <a:pt x="0" y="2379853"/>
                    </a:cubicBezTo>
                    <a:cubicBezTo>
                      <a:pt x="0" y="2369312"/>
                      <a:pt x="8509" y="2360803"/>
                      <a:pt x="19050" y="2360803"/>
                    </a:cubicBezTo>
                    <a:cubicBezTo>
                      <a:pt x="29591" y="2360803"/>
                      <a:pt x="38100" y="2369312"/>
                      <a:pt x="38100" y="2379853"/>
                    </a:cubicBezTo>
                    <a:cubicBezTo>
                      <a:pt x="38100" y="3673983"/>
                      <a:pt x="1042797" y="4721606"/>
                      <a:pt x="2280285" y="4721606"/>
                    </a:cubicBezTo>
                    <a:cubicBezTo>
                      <a:pt x="3517773" y="4721606"/>
                      <a:pt x="4522470" y="3673983"/>
                      <a:pt x="4522470" y="2379853"/>
                    </a:cubicBezTo>
                    <a:cubicBezTo>
                      <a:pt x="4522470" y="1085723"/>
                      <a:pt x="3517900" y="38100"/>
                      <a:pt x="2280285" y="38100"/>
                    </a:cubicBezTo>
                    <a:lnTo>
                      <a:pt x="2280285" y="19050"/>
                    </a:lnTo>
                    <a:lnTo>
                      <a:pt x="2280285" y="38100"/>
                    </a:lnTo>
                    <a:cubicBezTo>
                      <a:pt x="1042797" y="38100"/>
                      <a:pt x="38100" y="1085723"/>
                      <a:pt x="38100" y="2379853"/>
                    </a:cubicBezTo>
                    <a:close/>
                  </a:path>
                </a:pathLst>
              </a:custGeom>
              <a:solidFill>
                <a:srgbClr val="FF0000"/>
              </a:solidFill>
            </p:spPr>
          </p:sp>
        </p:grpSp>
        <p:grpSp>
          <p:nvGrpSpPr>
            <p:cNvPr name="Group 50" id="50"/>
            <p:cNvGrpSpPr/>
            <p:nvPr/>
          </p:nvGrpSpPr>
          <p:grpSpPr>
            <a:xfrm rot="0">
              <a:off x="0" y="0"/>
              <a:ext cx="1764591" cy="1841622"/>
              <a:chOff x="0" y="0"/>
              <a:chExt cx="4560638" cy="4759728"/>
            </a:xfrm>
          </p:grpSpPr>
          <p:sp>
            <p:nvSpPr>
              <p:cNvPr name="Freeform 51" id="51"/>
              <p:cNvSpPr/>
              <p:nvPr/>
            </p:nvSpPr>
            <p:spPr>
              <a:xfrm flipH="false" flipV="false" rot="0">
                <a:off x="19050" y="19050"/>
                <a:ext cx="4522597" cy="4721606"/>
              </a:xfrm>
              <a:custGeom>
                <a:avLst/>
                <a:gdLst/>
                <a:ahLst/>
                <a:cxnLst/>
                <a:rect r="r" b="b" t="t" l="l"/>
                <a:pathLst>
                  <a:path h="4721606" w="4522597">
                    <a:moveTo>
                      <a:pt x="0" y="2360803"/>
                    </a:moveTo>
                    <a:cubicBezTo>
                      <a:pt x="0" y="1057021"/>
                      <a:pt x="1012444" y="0"/>
                      <a:pt x="2261235" y="0"/>
                    </a:cubicBezTo>
                    <a:cubicBezTo>
                      <a:pt x="3510026" y="0"/>
                      <a:pt x="4522597" y="1057021"/>
                      <a:pt x="4522597" y="2360803"/>
                    </a:cubicBezTo>
                    <a:cubicBezTo>
                      <a:pt x="4522597" y="3664585"/>
                      <a:pt x="3510153" y="4721606"/>
                      <a:pt x="2261235" y="4721606"/>
                    </a:cubicBezTo>
                    <a:cubicBezTo>
                      <a:pt x="1012317" y="4721606"/>
                      <a:pt x="0" y="3664712"/>
                      <a:pt x="0" y="2360803"/>
                    </a:cubicBezTo>
                    <a:close/>
                  </a:path>
                </a:pathLst>
              </a:custGeom>
              <a:gradFill rotWithShape="true">
                <a:gsLst>
                  <a:gs pos="0">
                    <a:srgbClr val="FF3131">
                      <a:alpha val="100000"/>
                    </a:srgbClr>
                  </a:gs>
                  <a:gs pos="100000">
                    <a:srgbClr val="FF914D">
                      <a:alpha val="100000"/>
                    </a:srgbClr>
                  </a:gs>
                </a:gsLst>
                <a:lin ang="0"/>
              </a:gradFill>
            </p:spPr>
          </p:sp>
          <p:sp>
            <p:nvSpPr>
              <p:cNvPr name="Freeform 52" id="52"/>
              <p:cNvSpPr/>
              <p:nvPr/>
            </p:nvSpPr>
            <p:spPr>
              <a:xfrm flipH="false" flipV="false" rot="0">
                <a:off x="0" y="0"/>
                <a:ext cx="4560570" cy="4759706"/>
              </a:xfrm>
              <a:custGeom>
                <a:avLst/>
                <a:gdLst/>
                <a:ahLst/>
                <a:cxnLst/>
                <a:rect r="r" b="b" t="t" l="l"/>
                <a:pathLst>
                  <a:path h="4759706" w="4560570">
                    <a:moveTo>
                      <a:pt x="0" y="2379853"/>
                    </a:moveTo>
                    <a:cubicBezTo>
                      <a:pt x="0" y="1066292"/>
                      <a:pt x="1020191" y="0"/>
                      <a:pt x="2280285" y="0"/>
                    </a:cubicBezTo>
                    <a:lnTo>
                      <a:pt x="2280285" y="19050"/>
                    </a:lnTo>
                    <a:lnTo>
                      <a:pt x="2280285" y="0"/>
                    </a:lnTo>
                    <a:cubicBezTo>
                      <a:pt x="3540379" y="0"/>
                      <a:pt x="4560570" y="1066292"/>
                      <a:pt x="4560570" y="2379853"/>
                    </a:cubicBezTo>
                    <a:lnTo>
                      <a:pt x="4541520" y="2379853"/>
                    </a:lnTo>
                    <a:lnTo>
                      <a:pt x="4560570" y="2379853"/>
                    </a:lnTo>
                    <a:cubicBezTo>
                      <a:pt x="4560570" y="3693414"/>
                      <a:pt x="3540379" y="4759706"/>
                      <a:pt x="2280285" y="4759706"/>
                    </a:cubicBezTo>
                    <a:lnTo>
                      <a:pt x="2280285" y="4740656"/>
                    </a:lnTo>
                    <a:lnTo>
                      <a:pt x="2280285" y="4759706"/>
                    </a:lnTo>
                    <a:cubicBezTo>
                      <a:pt x="1020191" y="4759706"/>
                      <a:pt x="0" y="3693414"/>
                      <a:pt x="0" y="2379853"/>
                    </a:cubicBezTo>
                    <a:lnTo>
                      <a:pt x="19050" y="2379853"/>
                    </a:lnTo>
                    <a:lnTo>
                      <a:pt x="38100" y="2379853"/>
                    </a:lnTo>
                    <a:lnTo>
                      <a:pt x="19050" y="2379853"/>
                    </a:lnTo>
                    <a:lnTo>
                      <a:pt x="0" y="2379853"/>
                    </a:lnTo>
                    <a:moveTo>
                      <a:pt x="38100" y="2379853"/>
                    </a:moveTo>
                    <a:cubicBezTo>
                      <a:pt x="38100" y="2390394"/>
                      <a:pt x="29591" y="2398903"/>
                      <a:pt x="19050" y="2398903"/>
                    </a:cubicBezTo>
                    <a:cubicBezTo>
                      <a:pt x="8509" y="2398903"/>
                      <a:pt x="0" y="2390394"/>
                      <a:pt x="0" y="2379853"/>
                    </a:cubicBezTo>
                    <a:cubicBezTo>
                      <a:pt x="0" y="2369312"/>
                      <a:pt x="8509" y="2360803"/>
                      <a:pt x="19050" y="2360803"/>
                    </a:cubicBezTo>
                    <a:cubicBezTo>
                      <a:pt x="29591" y="2360803"/>
                      <a:pt x="38100" y="2369312"/>
                      <a:pt x="38100" y="2379853"/>
                    </a:cubicBezTo>
                    <a:cubicBezTo>
                      <a:pt x="38100" y="3673983"/>
                      <a:pt x="1042797" y="4721606"/>
                      <a:pt x="2280285" y="4721606"/>
                    </a:cubicBezTo>
                    <a:cubicBezTo>
                      <a:pt x="3517773" y="4721606"/>
                      <a:pt x="4522470" y="3673983"/>
                      <a:pt x="4522470" y="2379853"/>
                    </a:cubicBezTo>
                    <a:cubicBezTo>
                      <a:pt x="4522470" y="1085723"/>
                      <a:pt x="3517900" y="38100"/>
                      <a:pt x="2280285" y="38100"/>
                    </a:cubicBezTo>
                    <a:lnTo>
                      <a:pt x="2280285" y="19050"/>
                    </a:lnTo>
                    <a:lnTo>
                      <a:pt x="2280285" y="38100"/>
                    </a:lnTo>
                    <a:cubicBezTo>
                      <a:pt x="1042797" y="38100"/>
                      <a:pt x="38100" y="1085723"/>
                      <a:pt x="38100" y="2379853"/>
                    </a:cubicBezTo>
                    <a:close/>
                  </a:path>
                </a:pathLst>
              </a:custGeom>
              <a:solidFill>
                <a:srgbClr val="005AE0"/>
              </a:solidFill>
            </p:spPr>
          </p:sp>
        </p:grpSp>
        <p:grpSp>
          <p:nvGrpSpPr>
            <p:cNvPr name="Group 53" id="53"/>
            <p:cNvGrpSpPr/>
            <p:nvPr/>
          </p:nvGrpSpPr>
          <p:grpSpPr>
            <a:xfrm rot="0">
              <a:off x="100377" y="102713"/>
              <a:ext cx="1563837" cy="1661928"/>
              <a:chOff x="0" y="0"/>
              <a:chExt cx="4041784" cy="4295304"/>
            </a:xfrm>
          </p:grpSpPr>
          <p:sp>
            <p:nvSpPr>
              <p:cNvPr name="Freeform 54" id="54"/>
              <p:cNvSpPr/>
              <p:nvPr/>
            </p:nvSpPr>
            <p:spPr>
              <a:xfrm flipH="false" flipV="false" rot="0">
                <a:off x="12700" y="12700"/>
                <a:ext cx="4016375" cy="4269994"/>
              </a:xfrm>
              <a:custGeom>
                <a:avLst/>
                <a:gdLst/>
                <a:ahLst/>
                <a:cxnLst/>
                <a:rect r="r" b="b" t="t" l="l"/>
                <a:pathLst>
                  <a:path h="4269994" w="4016375">
                    <a:moveTo>
                      <a:pt x="0" y="2134997"/>
                    </a:moveTo>
                    <a:cubicBezTo>
                      <a:pt x="0" y="955802"/>
                      <a:pt x="899160" y="0"/>
                      <a:pt x="2008251" y="0"/>
                    </a:cubicBezTo>
                    <a:cubicBezTo>
                      <a:pt x="3117342" y="0"/>
                      <a:pt x="4016375" y="955802"/>
                      <a:pt x="4016375" y="2134997"/>
                    </a:cubicBezTo>
                    <a:cubicBezTo>
                      <a:pt x="4016375" y="3314192"/>
                      <a:pt x="3117215" y="4269994"/>
                      <a:pt x="2008124" y="4269994"/>
                    </a:cubicBezTo>
                    <a:cubicBezTo>
                      <a:pt x="899033" y="4269994"/>
                      <a:pt x="0" y="3314065"/>
                      <a:pt x="0" y="2134997"/>
                    </a:cubicBezTo>
                    <a:close/>
                  </a:path>
                </a:pathLst>
              </a:custGeom>
              <a:blipFill>
                <a:blip r:embed="rId8"/>
                <a:stretch>
                  <a:fillRect l="-63949" t="-97483" r="-80580" b="-68029"/>
                </a:stretch>
              </a:blipFill>
            </p:spPr>
          </p:sp>
          <p:sp>
            <p:nvSpPr>
              <p:cNvPr name="Freeform 55" id="55"/>
              <p:cNvSpPr/>
              <p:nvPr/>
            </p:nvSpPr>
            <p:spPr>
              <a:xfrm flipH="false" flipV="false" rot="0">
                <a:off x="0" y="0"/>
                <a:ext cx="4041902" cy="4295394"/>
              </a:xfrm>
              <a:custGeom>
                <a:avLst/>
                <a:gdLst/>
                <a:ahLst/>
                <a:cxnLst/>
                <a:rect r="r" b="b" t="t" l="l"/>
                <a:pathLst>
                  <a:path h="4295394" w="4041902">
                    <a:moveTo>
                      <a:pt x="0" y="2147697"/>
                    </a:moveTo>
                    <a:cubicBezTo>
                      <a:pt x="0" y="962279"/>
                      <a:pt x="904113" y="0"/>
                      <a:pt x="2020951" y="0"/>
                    </a:cubicBezTo>
                    <a:lnTo>
                      <a:pt x="2020951" y="12700"/>
                    </a:lnTo>
                    <a:lnTo>
                      <a:pt x="2020951" y="0"/>
                    </a:lnTo>
                    <a:cubicBezTo>
                      <a:pt x="3137789" y="0"/>
                      <a:pt x="4041902" y="962279"/>
                      <a:pt x="4041902" y="2147697"/>
                    </a:cubicBezTo>
                    <a:lnTo>
                      <a:pt x="4029202" y="2147697"/>
                    </a:lnTo>
                    <a:lnTo>
                      <a:pt x="4041902" y="2147697"/>
                    </a:lnTo>
                    <a:cubicBezTo>
                      <a:pt x="4041902" y="3333115"/>
                      <a:pt x="3137789" y="4295394"/>
                      <a:pt x="2020951" y="4295394"/>
                    </a:cubicBezTo>
                    <a:lnTo>
                      <a:pt x="2020951" y="4282694"/>
                    </a:lnTo>
                    <a:lnTo>
                      <a:pt x="2020951" y="4295394"/>
                    </a:lnTo>
                    <a:cubicBezTo>
                      <a:pt x="904113" y="4295267"/>
                      <a:pt x="0" y="3332988"/>
                      <a:pt x="0" y="2147697"/>
                    </a:cubicBezTo>
                    <a:lnTo>
                      <a:pt x="12700" y="2147697"/>
                    </a:lnTo>
                    <a:lnTo>
                      <a:pt x="25400" y="2147697"/>
                    </a:lnTo>
                    <a:lnTo>
                      <a:pt x="12700" y="2147697"/>
                    </a:lnTo>
                    <a:lnTo>
                      <a:pt x="0" y="2147697"/>
                    </a:lnTo>
                    <a:moveTo>
                      <a:pt x="25400" y="2147697"/>
                    </a:moveTo>
                    <a:cubicBezTo>
                      <a:pt x="25400" y="2154682"/>
                      <a:pt x="19685" y="2160397"/>
                      <a:pt x="12700" y="2160397"/>
                    </a:cubicBezTo>
                    <a:cubicBezTo>
                      <a:pt x="5715" y="2160397"/>
                      <a:pt x="0" y="2154682"/>
                      <a:pt x="0" y="2147697"/>
                    </a:cubicBezTo>
                    <a:cubicBezTo>
                      <a:pt x="0" y="2140712"/>
                      <a:pt x="5715" y="2134997"/>
                      <a:pt x="12700" y="2134997"/>
                    </a:cubicBezTo>
                    <a:cubicBezTo>
                      <a:pt x="19685" y="2134997"/>
                      <a:pt x="25400" y="2140712"/>
                      <a:pt x="25400" y="2147697"/>
                    </a:cubicBezTo>
                    <a:cubicBezTo>
                      <a:pt x="25400" y="3320542"/>
                      <a:pt x="919480" y="4269994"/>
                      <a:pt x="2020951" y="4269994"/>
                    </a:cubicBezTo>
                    <a:cubicBezTo>
                      <a:pt x="3122422" y="4269994"/>
                      <a:pt x="4016502" y="3320542"/>
                      <a:pt x="4016502" y="2147697"/>
                    </a:cubicBezTo>
                    <a:cubicBezTo>
                      <a:pt x="4016502" y="974852"/>
                      <a:pt x="3122295" y="25400"/>
                      <a:pt x="2020951" y="25400"/>
                    </a:cubicBezTo>
                    <a:lnTo>
                      <a:pt x="2020951" y="12700"/>
                    </a:lnTo>
                    <a:lnTo>
                      <a:pt x="2020951" y="25400"/>
                    </a:lnTo>
                    <a:cubicBezTo>
                      <a:pt x="919480" y="25400"/>
                      <a:pt x="25400" y="974852"/>
                      <a:pt x="25400" y="2147697"/>
                    </a:cubicBezTo>
                    <a:close/>
                  </a:path>
                </a:pathLst>
              </a:custGeom>
              <a:solidFill>
                <a:srgbClr val="000000"/>
              </a:solidFill>
            </p:spPr>
          </p:sp>
        </p:grpSp>
      </p:grpSp>
      <p:grpSp>
        <p:nvGrpSpPr>
          <p:cNvPr name="Group 56" id="56"/>
          <p:cNvGrpSpPr/>
          <p:nvPr/>
        </p:nvGrpSpPr>
        <p:grpSpPr>
          <a:xfrm rot="0">
            <a:off x="7412564" y="6681790"/>
            <a:ext cx="1323443" cy="1381217"/>
            <a:chOff x="0" y="0"/>
            <a:chExt cx="1764591" cy="1841622"/>
          </a:xfrm>
        </p:grpSpPr>
        <p:grpSp>
          <p:nvGrpSpPr>
            <p:cNvPr name="Group 57" id="57"/>
            <p:cNvGrpSpPr/>
            <p:nvPr/>
          </p:nvGrpSpPr>
          <p:grpSpPr>
            <a:xfrm rot="0">
              <a:off x="0" y="0"/>
              <a:ext cx="1764591" cy="1841622"/>
              <a:chOff x="0" y="0"/>
              <a:chExt cx="4560638" cy="4759728"/>
            </a:xfrm>
          </p:grpSpPr>
          <p:sp>
            <p:nvSpPr>
              <p:cNvPr name="Freeform 58" id="58"/>
              <p:cNvSpPr/>
              <p:nvPr/>
            </p:nvSpPr>
            <p:spPr>
              <a:xfrm flipH="false" flipV="false" rot="0">
                <a:off x="19050" y="19050"/>
                <a:ext cx="4522597" cy="4721606"/>
              </a:xfrm>
              <a:custGeom>
                <a:avLst/>
                <a:gdLst/>
                <a:ahLst/>
                <a:cxnLst/>
                <a:rect r="r" b="b" t="t" l="l"/>
                <a:pathLst>
                  <a:path h="4721606" w="4522597">
                    <a:moveTo>
                      <a:pt x="0" y="2360803"/>
                    </a:moveTo>
                    <a:cubicBezTo>
                      <a:pt x="0" y="1057021"/>
                      <a:pt x="1012444" y="0"/>
                      <a:pt x="2261235" y="0"/>
                    </a:cubicBezTo>
                    <a:cubicBezTo>
                      <a:pt x="3510026" y="0"/>
                      <a:pt x="4522597" y="1057021"/>
                      <a:pt x="4522597" y="2360803"/>
                    </a:cubicBezTo>
                    <a:cubicBezTo>
                      <a:pt x="4522597" y="3664585"/>
                      <a:pt x="3510153" y="4721606"/>
                      <a:pt x="2261235" y="4721606"/>
                    </a:cubicBezTo>
                    <a:cubicBezTo>
                      <a:pt x="1012317" y="4721606"/>
                      <a:pt x="0" y="3664712"/>
                      <a:pt x="0" y="2360803"/>
                    </a:cubicBezTo>
                    <a:close/>
                  </a:path>
                </a:pathLst>
              </a:custGeom>
              <a:gradFill rotWithShape="true">
                <a:gsLst>
                  <a:gs pos="0">
                    <a:srgbClr val="FF3131">
                      <a:alpha val="100000"/>
                    </a:srgbClr>
                  </a:gs>
                  <a:gs pos="100000">
                    <a:srgbClr val="FF914D">
                      <a:alpha val="100000"/>
                    </a:srgbClr>
                  </a:gs>
                </a:gsLst>
                <a:lin ang="0"/>
              </a:gradFill>
            </p:spPr>
          </p:sp>
          <p:sp>
            <p:nvSpPr>
              <p:cNvPr name="Freeform 59" id="59"/>
              <p:cNvSpPr/>
              <p:nvPr/>
            </p:nvSpPr>
            <p:spPr>
              <a:xfrm flipH="false" flipV="false" rot="0">
                <a:off x="0" y="0"/>
                <a:ext cx="4560570" cy="4759706"/>
              </a:xfrm>
              <a:custGeom>
                <a:avLst/>
                <a:gdLst/>
                <a:ahLst/>
                <a:cxnLst/>
                <a:rect r="r" b="b" t="t" l="l"/>
                <a:pathLst>
                  <a:path h="4759706" w="4560570">
                    <a:moveTo>
                      <a:pt x="0" y="2379853"/>
                    </a:moveTo>
                    <a:cubicBezTo>
                      <a:pt x="0" y="1066292"/>
                      <a:pt x="1020191" y="0"/>
                      <a:pt x="2280285" y="0"/>
                    </a:cubicBezTo>
                    <a:lnTo>
                      <a:pt x="2280285" y="19050"/>
                    </a:lnTo>
                    <a:lnTo>
                      <a:pt x="2280285" y="0"/>
                    </a:lnTo>
                    <a:cubicBezTo>
                      <a:pt x="3540379" y="0"/>
                      <a:pt x="4560570" y="1066292"/>
                      <a:pt x="4560570" y="2379853"/>
                    </a:cubicBezTo>
                    <a:lnTo>
                      <a:pt x="4541520" y="2379853"/>
                    </a:lnTo>
                    <a:lnTo>
                      <a:pt x="4560570" y="2379853"/>
                    </a:lnTo>
                    <a:cubicBezTo>
                      <a:pt x="4560570" y="3693414"/>
                      <a:pt x="3540379" y="4759706"/>
                      <a:pt x="2280285" y="4759706"/>
                    </a:cubicBezTo>
                    <a:lnTo>
                      <a:pt x="2280285" y="4740656"/>
                    </a:lnTo>
                    <a:lnTo>
                      <a:pt x="2280285" y="4759706"/>
                    </a:lnTo>
                    <a:cubicBezTo>
                      <a:pt x="1020191" y="4759706"/>
                      <a:pt x="0" y="3693414"/>
                      <a:pt x="0" y="2379853"/>
                    </a:cubicBezTo>
                    <a:lnTo>
                      <a:pt x="19050" y="2379853"/>
                    </a:lnTo>
                    <a:lnTo>
                      <a:pt x="38100" y="2379853"/>
                    </a:lnTo>
                    <a:lnTo>
                      <a:pt x="19050" y="2379853"/>
                    </a:lnTo>
                    <a:lnTo>
                      <a:pt x="0" y="2379853"/>
                    </a:lnTo>
                    <a:moveTo>
                      <a:pt x="38100" y="2379853"/>
                    </a:moveTo>
                    <a:cubicBezTo>
                      <a:pt x="38100" y="2390394"/>
                      <a:pt x="29591" y="2398903"/>
                      <a:pt x="19050" y="2398903"/>
                    </a:cubicBezTo>
                    <a:cubicBezTo>
                      <a:pt x="8509" y="2398903"/>
                      <a:pt x="0" y="2390394"/>
                      <a:pt x="0" y="2379853"/>
                    </a:cubicBezTo>
                    <a:cubicBezTo>
                      <a:pt x="0" y="2369312"/>
                      <a:pt x="8509" y="2360803"/>
                      <a:pt x="19050" y="2360803"/>
                    </a:cubicBezTo>
                    <a:cubicBezTo>
                      <a:pt x="29591" y="2360803"/>
                      <a:pt x="38100" y="2369312"/>
                      <a:pt x="38100" y="2379853"/>
                    </a:cubicBezTo>
                    <a:cubicBezTo>
                      <a:pt x="38100" y="3673983"/>
                      <a:pt x="1042797" y="4721606"/>
                      <a:pt x="2280285" y="4721606"/>
                    </a:cubicBezTo>
                    <a:cubicBezTo>
                      <a:pt x="3517773" y="4721606"/>
                      <a:pt x="4522470" y="3673983"/>
                      <a:pt x="4522470" y="2379853"/>
                    </a:cubicBezTo>
                    <a:cubicBezTo>
                      <a:pt x="4522470" y="1085723"/>
                      <a:pt x="3517900" y="38100"/>
                      <a:pt x="2280285" y="38100"/>
                    </a:cubicBezTo>
                    <a:lnTo>
                      <a:pt x="2280285" y="19050"/>
                    </a:lnTo>
                    <a:lnTo>
                      <a:pt x="2280285" y="38100"/>
                    </a:lnTo>
                    <a:cubicBezTo>
                      <a:pt x="1042797" y="38100"/>
                      <a:pt x="38100" y="1085723"/>
                      <a:pt x="38100" y="2379853"/>
                    </a:cubicBezTo>
                    <a:close/>
                  </a:path>
                </a:pathLst>
              </a:custGeom>
              <a:solidFill>
                <a:srgbClr val="005AE0"/>
              </a:solidFill>
            </p:spPr>
          </p:sp>
        </p:grpSp>
        <p:grpSp>
          <p:nvGrpSpPr>
            <p:cNvPr name="Group 60" id="60"/>
            <p:cNvGrpSpPr/>
            <p:nvPr/>
          </p:nvGrpSpPr>
          <p:grpSpPr>
            <a:xfrm rot="0">
              <a:off x="104919" y="102713"/>
              <a:ext cx="1563837" cy="1661928"/>
              <a:chOff x="0" y="0"/>
              <a:chExt cx="4041784" cy="4295304"/>
            </a:xfrm>
          </p:grpSpPr>
          <p:sp>
            <p:nvSpPr>
              <p:cNvPr name="Freeform 61" id="61"/>
              <p:cNvSpPr/>
              <p:nvPr/>
            </p:nvSpPr>
            <p:spPr>
              <a:xfrm flipH="false" flipV="false" rot="0">
                <a:off x="12700" y="12700"/>
                <a:ext cx="4016375" cy="4269994"/>
              </a:xfrm>
              <a:custGeom>
                <a:avLst/>
                <a:gdLst/>
                <a:ahLst/>
                <a:cxnLst/>
                <a:rect r="r" b="b" t="t" l="l"/>
                <a:pathLst>
                  <a:path h="4269994" w="4016375">
                    <a:moveTo>
                      <a:pt x="0" y="2134997"/>
                    </a:moveTo>
                    <a:cubicBezTo>
                      <a:pt x="0" y="955802"/>
                      <a:pt x="899160" y="0"/>
                      <a:pt x="2008251" y="0"/>
                    </a:cubicBezTo>
                    <a:cubicBezTo>
                      <a:pt x="3117342" y="0"/>
                      <a:pt x="4016375" y="955802"/>
                      <a:pt x="4016375" y="2134997"/>
                    </a:cubicBezTo>
                    <a:cubicBezTo>
                      <a:pt x="4016375" y="3314192"/>
                      <a:pt x="3117215" y="4269994"/>
                      <a:pt x="2008124" y="4269994"/>
                    </a:cubicBezTo>
                    <a:cubicBezTo>
                      <a:pt x="899033" y="4269994"/>
                      <a:pt x="0" y="3314065"/>
                      <a:pt x="0" y="2134997"/>
                    </a:cubicBezTo>
                    <a:close/>
                  </a:path>
                </a:pathLst>
              </a:custGeom>
              <a:blipFill>
                <a:blip r:embed="rId9"/>
                <a:stretch>
                  <a:fillRect l="-3539" t="0" r="-3539" b="0"/>
                </a:stretch>
              </a:blipFill>
            </p:spPr>
          </p:sp>
          <p:sp>
            <p:nvSpPr>
              <p:cNvPr name="Freeform 62" id="62"/>
              <p:cNvSpPr/>
              <p:nvPr/>
            </p:nvSpPr>
            <p:spPr>
              <a:xfrm flipH="false" flipV="false" rot="0">
                <a:off x="0" y="0"/>
                <a:ext cx="4041902" cy="4295394"/>
              </a:xfrm>
              <a:custGeom>
                <a:avLst/>
                <a:gdLst/>
                <a:ahLst/>
                <a:cxnLst/>
                <a:rect r="r" b="b" t="t" l="l"/>
                <a:pathLst>
                  <a:path h="4295394" w="4041902">
                    <a:moveTo>
                      <a:pt x="0" y="2147697"/>
                    </a:moveTo>
                    <a:cubicBezTo>
                      <a:pt x="0" y="962279"/>
                      <a:pt x="904113" y="0"/>
                      <a:pt x="2020951" y="0"/>
                    </a:cubicBezTo>
                    <a:lnTo>
                      <a:pt x="2020951" y="12700"/>
                    </a:lnTo>
                    <a:lnTo>
                      <a:pt x="2020951" y="0"/>
                    </a:lnTo>
                    <a:cubicBezTo>
                      <a:pt x="3137789" y="0"/>
                      <a:pt x="4041902" y="962279"/>
                      <a:pt x="4041902" y="2147697"/>
                    </a:cubicBezTo>
                    <a:lnTo>
                      <a:pt x="4029202" y="2147697"/>
                    </a:lnTo>
                    <a:lnTo>
                      <a:pt x="4041902" y="2147697"/>
                    </a:lnTo>
                    <a:cubicBezTo>
                      <a:pt x="4041902" y="3333115"/>
                      <a:pt x="3137789" y="4295394"/>
                      <a:pt x="2020951" y="4295394"/>
                    </a:cubicBezTo>
                    <a:lnTo>
                      <a:pt x="2020951" y="4282694"/>
                    </a:lnTo>
                    <a:lnTo>
                      <a:pt x="2020951" y="4295394"/>
                    </a:lnTo>
                    <a:cubicBezTo>
                      <a:pt x="904113" y="4295267"/>
                      <a:pt x="0" y="3332988"/>
                      <a:pt x="0" y="2147697"/>
                    </a:cubicBezTo>
                    <a:lnTo>
                      <a:pt x="12700" y="2147697"/>
                    </a:lnTo>
                    <a:lnTo>
                      <a:pt x="25400" y="2147697"/>
                    </a:lnTo>
                    <a:lnTo>
                      <a:pt x="12700" y="2147697"/>
                    </a:lnTo>
                    <a:lnTo>
                      <a:pt x="0" y="2147697"/>
                    </a:lnTo>
                    <a:moveTo>
                      <a:pt x="25400" y="2147697"/>
                    </a:moveTo>
                    <a:cubicBezTo>
                      <a:pt x="25400" y="2154682"/>
                      <a:pt x="19685" y="2160397"/>
                      <a:pt x="12700" y="2160397"/>
                    </a:cubicBezTo>
                    <a:cubicBezTo>
                      <a:pt x="5715" y="2160397"/>
                      <a:pt x="0" y="2154682"/>
                      <a:pt x="0" y="2147697"/>
                    </a:cubicBezTo>
                    <a:cubicBezTo>
                      <a:pt x="0" y="2140712"/>
                      <a:pt x="5715" y="2134997"/>
                      <a:pt x="12700" y="2134997"/>
                    </a:cubicBezTo>
                    <a:cubicBezTo>
                      <a:pt x="19685" y="2134997"/>
                      <a:pt x="25400" y="2140712"/>
                      <a:pt x="25400" y="2147697"/>
                    </a:cubicBezTo>
                    <a:cubicBezTo>
                      <a:pt x="25400" y="3320542"/>
                      <a:pt x="919480" y="4269994"/>
                      <a:pt x="2020951" y="4269994"/>
                    </a:cubicBezTo>
                    <a:cubicBezTo>
                      <a:pt x="3122422" y="4269994"/>
                      <a:pt x="4016502" y="3320542"/>
                      <a:pt x="4016502" y="2147697"/>
                    </a:cubicBezTo>
                    <a:cubicBezTo>
                      <a:pt x="4016502" y="974852"/>
                      <a:pt x="3122295" y="25400"/>
                      <a:pt x="2020951" y="25400"/>
                    </a:cubicBezTo>
                    <a:lnTo>
                      <a:pt x="2020951" y="12700"/>
                    </a:lnTo>
                    <a:lnTo>
                      <a:pt x="2020951" y="25400"/>
                    </a:lnTo>
                    <a:cubicBezTo>
                      <a:pt x="919480" y="25400"/>
                      <a:pt x="25400" y="974852"/>
                      <a:pt x="25400" y="2147697"/>
                    </a:cubicBezTo>
                    <a:close/>
                  </a:path>
                </a:pathLst>
              </a:custGeom>
              <a:solidFill>
                <a:srgbClr val="000000"/>
              </a:solidFill>
            </p:spPr>
          </p:sp>
        </p:grpSp>
      </p:grpSp>
      <p:sp>
        <p:nvSpPr>
          <p:cNvPr name="TextBox 63" id="63"/>
          <p:cNvSpPr txBox="true"/>
          <p:nvPr/>
        </p:nvSpPr>
        <p:spPr>
          <a:xfrm rot="0">
            <a:off x="851277" y="516265"/>
            <a:ext cx="6437374" cy="971550"/>
          </a:xfrm>
          <a:prstGeom prst="rect">
            <a:avLst/>
          </a:prstGeom>
        </p:spPr>
        <p:txBody>
          <a:bodyPr anchor="t" rtlCol="false" tIns="0" lIns="0" bIns="0" rIns="0">
            <a:spAutoFit/>
          </a:bodyPr>
          <a:lstStyle/>
          <a:p>
            <a:pPr algn="l">
              <a:lnSpc>
                <a:spcPts val="7680"/>
              </a:lnSpc>
            </a:pPr>
            <a:r>
              <a:rPr lang="en-US" sz="6400" spc="72">
                <a:solidFill>
                  <a:srgbClr val="005AE0"/>
                </a:solidFill>
                <a:latin typeface="Muli Bold"/>
              </a:rPr>
              <a:t>Team Structure</a:t>
            </a:r>
          </a:p>
        </p:txBody>
      </p:sp>
      <p:grpSp>
        <p:nvGrpSpPr>
          <p:cNvPr name="Group 64" id="64"/>
          <p:cNvGrpSpPr/>
          <p:nvPr/>
        </p:nvGrpSpPr>
        <p:grpSpPr>
          <a:xfrm rot="0">
            <a:off x="8434405" y="8567692"/>
            <a:ext cx="1323443" cy="1381217"/>
            <a:chOff x="0" y="0"/>
            <a:chExt cx="1764591" cy="1841622"/>
          </a:xfrm>
        </p:grpSpPr>
        <p:grpSp>
          <p:nvGrpSpPr>
            <p:cNvPr name="Group 65" id="65"/>
            <p:cNvGrpSpPr/>
            <p:nvPr/>
          </p:nvGrpSpPr>
          <p:grpSpPr>
            <a:xfrm rot="0">
              <a:off x="0" y="0"/>
              <a:ext cx="1764591" cy="1841622"/>
              <a:chOff x="0" y="0"/>
              <a:chExt cx="4560638" cy="4759728"/>
            </a:xfrm>
          </p:grpSpPr>
          <p:sp>
            <p:nvSpPr>
              <p:cNvPr name="Freeform 66" id="66"/>
              <p:cNvSpPr/>
              <p:nvPr/>
            </p:nvSpPr>
            <p:spPr>
              <a:xfrm flipH="false" flipV="false" rot="0">
                <a:off x="19050" y="19050"/>
                <a:ext cx="4522597" cy="4721606"/>
              </a:xfrm>
              <a:custGeom>
                <a:avLst/>
                <a:gdLst/>
                <a:ahLst/>
                <a:cxnLst/>
                <a:rect r="r" b="b" t="t" l="l"/>
                <a:pathLst>
                  <a:path h="4721606" w="4522597">
                    <a:moveTo>
                      <a:pt x="0" y="2360803"/>
                    </a:moveTo>
                    <a:cubicBezTo>
                      <a:pt x="0" y="1057021"/>
                      <a:pt x="1012444" y="0"/>
                      <a:pt x="2261235" y="0"/>
                    </a:cubicBezTo>
                    <a:cubicBezTo>
                      <a:pt x="3510026" y="0"/>
                      <a:pt x="4522597" y="1057021"/>
                      <a:pt x="4522597" y="2360803"/>
                    </a:cubicBezTo>
                    <a:cubicBezTo>
                      <a:pt x="4522597" y="3664585"/>
                      <a:pt x="3510153" y="4721606"/>
                      <a:pt x="2261235" y="4721606"/>
                    </a:cubicBezTo>
                    <a:cubicBezTo>
                      <a:pt x="1012317" y="4721606"/>
                      <a:pt x="0" y="3664712"/>
                      <a:pt x="0" y="2360803"/>
                    </a:cubicBezTo>
                    <a:close/>
                  </a:path>
                </a:pathLst>
              </a:custGeom>
              <a:gradFill rotWithShape="true">
                <a:gsLst>
                  <a:gs pos="0">
                    <a:srgbClr val="FF3131">
                      <a:alpha val="100000"/>
                    </a:srgbClr>
                  </a:gs>
                  <a:gs pos="100000">
                    <a:srgbClr val="FF914D">
                      <a:alpha val="100000"/>
                    </a:srgbClr>
                  </a:gs>
                </a:gsLst>
                <a:lin ang="0"/>
              </a:gradFill>
            </p:spPr>
          </p:sp>
          <p:sp>
            <p:nvSpPr>
              <p:cNvPr name="Freeform 67" id="67"/>
              <p:cNvSpPr/>
              <p:nvPr/>
            </p:nvSpPr>
            <p:spPr>
              <a:xfrm flipH="false" flipV="false" rot="0">
                <a:off x="0" y="0"/>
                <a:ext cx="4560570" cy="4759706"/>
              </a:xfrm>
              <a:custGeom>
                <a:avLst/>
                <a:gdLst/>
                <a:ahLst/>
                <a:cxnLst/>
                <a:rect r="r" b="b" t="t" l="l"/>
                <a:pathLst>
                  <a:path h="4759706" w="4560570">
                    <a:moveTo>
                      <a:pt x="0" y="2379853"/>
                    </a:moveTo>
                    <a:cubicBezTo>
                      <a:pt x="0" y="1066292"/>
                      <a:pt x="1020191" y="0"/>
                      <a:pt x="2280285" y="0"/>
                    </a:cubicBezTo>
                    <a:lnTo>
                      <a:pt x="2280285" y="19050"/>
                    </a:lnTo>
                    <a:lnTo>
                      <a:pt x="2280285" y="0"/>
                    </a:lnTo>
                    <a:cubicBezTo>
                      <a:pt x="3540379" y="0"/>
                      <a:pt x="4560570" y="1066292"/>
                      <a:pt x="4560570" y="2379853"/>
                    </a:cubicBezTo>
                    <a:lnTo>
                      <a:pt x="4541520" y="2379853"/>
                    </a:lnTo>
                    <a:lnTo>
                      <a:pt x="4560570" y="2379853"/>
                    </a:lnTo>
                    <a:cubicBezTo>
                      <a:pt x="4560570" y="3693414"/>
                      <a:pt x="3540379" y="4759706"/>
                      <a:pt x="2280285" y="4759706"/>
                    </a:cubicBezTo>
                    <a:lnTo>
                      <a:pt x="2280285" y="4740656"/>
                    </a:lnTo>
                    <a:lnTo>
                      <a:pt x="2280285" y="4759706"/>
                    </a:lnTo>
                    <a:cubicBezTo>
                      <a:pt x="1020191" y="4759706"/>
                      <a:pt x="0" y="3693414"/>
                      <a:pt x="0" y="2379853"/>
                    </a:cubicBezTo>
                    <a:lnTo>
                      <a:pt x="19050" y="2379853"/>
                    </a:lnTo>
                    <a:lnTo>
                      <a:pt x="38100" y="2379853"/>
                    </a:lnTo>
                    <a:lnTo>
                      <a:pt x="19050" y="2379853"/>
                    </a:lnTo>
                    <a:lnTo>
                      <a:pt x="0" y="2379853"/>
                    </a:lnTo>
                    <a:moveTo>
                      <a:pt x="38100" y="2379853"/>
                    </a:moveTo>
                    <a:cubicBezTo>
                      <a:pt x="38100" y="2390394"/>
                      <a:pt x="29591" y="2398903"/>
                      <a:pt x="19050" y="2398903"/>
                    </a:cubicBezTo>
                    <a:cubicBezTo>
                      <a:pt x="8509" y="2398903"/>
                      <a:pt x="0" y="2390394"/>
                      <a:pt x="0" y="2379853"/>
                    </a:cubicBezTo>
                    <a:cubicBezTo>
                      <a:pt x="0" y="2369312"/>
                      <a:pt x="8509" y="2360803"/>
                      <a:pt x="19050" y="2360803"/>
                    </a:cubicBezTo>
                    <a:cubicBezTo>
                      <a:pt x="29591" y="2360803"/>
                      <a:pt x="38100" y="2369312"/>
                      <a:pt x="38100" y="2379853"/>
                    </a:cubicBezTo>
                    <a:cubicBezTo>
                      <a:pt x="38100" y="3673983"/>
                      <a:pt x="1042797" y="4721606"/>
                      <a:pt x="2280285" y="4721606"/>
                    </a:cubicBezTo>
                    <a:cubicBezTo>
                      <a:pt x="3517773" y="4721606"/>
                      <a:pt x="4522470" y="3673983"/>
                      <a:pt x="4522470" y="2379853"/>
                    </a:cubicBezTo>
                    <a:cubicBezTo>
                      <a:pt x="4522470" y="1085723"/>
                      <a:pt x="3517900" y="38100"/>
                      <a:pt x="2280285" y="38100"/>
                    </a:cubicBezTo>
                    <a:lnTo>
                      <a:pt x="2280285" y="19050"/>
                    </a:lnTo>
                    <a:lnTo>
                      <a:pt x="2280285" y="38100"/>
                    </a:lnTo>
                    <a:cubicBezTo>
                      <a:pt x="1042797" y="38100"/>
                      <a:pt x="38100" y="1085723"/>
                      <a:pt x="38100" y="2379853"/>
                    </a:cubicBezTo>
                    <a:close/>
                  </a:path>
                </a:pathLst>
              </a:custGeom>
              <a:solidFill>
                <a:srgbClr val="005AE0"/>
              </a:solidFill>
            </p:spPr>
          </p:sp>
        </p:grpSp>
        <p:grpSp>
          <p:nvGrpSpPr>
            <p:cNvPr name="Group 68" id="68"/>
            <p:cNvGrpSpPr/>
            <p:nvPr/>
          </p:nvGrpSpPr>
          <p:grpSpPr>
            <a:xfrm rot="0">
              <a:off x="104919" y="102713"/>
              <a:ext cx="1563837" cy="1661928"/>
              <a:chOff x="0" y="0"/>
              <a:chExt cx="4041784" cy="4295304"/>
            </a:xfrm>
          </p:grpSpPr>
          <p:sp>
            <p:nvSpPr>
              <p:cNvPr name="Freeform 69" id="69"/>
              <p:cNvSpPr/>
              <p:nvPr/>
            </p:nvSpPr>
            <p:spPr>
              <a:xfrm flipH="false" flipV="false" rot="0">
                <a:off x="12700" y="12700"/>
                <a:ext cx="4016375" cy="4269994"/>
              </a:xfrm>
              <a:custGeom>
                <a:avLst/>
                <a:gdLst/>
                <a:ahLst/>
                <a:cxnLst/>
                <a:rect r="r" b="b" t="t" l="l"/>
                <a:pathLst>
                  <a:path h="4269994" w="4016375">
                    <a:moveTo>
                      <a:pt x="0" y="2134997"/>
                    </a:moveTo>
                    <a:cubicBezTo>
                      <a:pt x="0" y="955802"/>
                      <a:pt x="899160" y="0"/>
                      <a:pt x="2008251" y="0"/>
                    </a:cubicBezTo>
                    <a:cubicBezTo>
                      <a:pt x="3117342" y="0"/>
                      <a:pt x="4016375" y="955802"/>
                      <a:pt x="4016375" y="2134997"/>
                    </a:cubicBezTo>
                    <a:cubicBezTo>
                      <a:pt x="4016375" y="3314192"/>
                      <a:pt x="3117215" y="4269994"/>
                      <a:pt x="2008124" y="4269994"/>
                    </a:cubicBezTo>
                    <a:cubicBezTo>
                      <a:pt x="899033" y="4269994"/>
                      <a:pt x="0" y="3314065"/>
                      <a:pt x="0" y="2134997"/>
                    </a:cubicBezTo>
                    <a:close/>
                  </a:path>
                </a:pathLst>
              </a:custGeom>
              <a:blipFill>
                <a:blip r:embed="rId9"/>
                <a:stretch>
                  <a:fillRect l="-3539" t="0" r="-3539" b="0"/>
                </a:stretch>
              </a:blipFill>
            </p:spPr>
          </p:sp>
          <p:sp>
            <p:nvSpPr>
              <p:cNvPr name="Freeform 70" id="70"/>
              <p:cNvSpPr/>
              <p:nvPr/>
            </p:nvSpPr>
            <p:spPr>
              <a:xfrm flipH="false" flipV="false" rot="0">
                <a:off x="0" y="0"/>
                <a:ext cx="4041902" cy="4295394"/>
              </a:xfrm>
              <a:custGeom>
                <a:avLst/>
                <a:gdLst/>
                <a:ahLst/>
                <a:cxnLst/>
                <a:rect r="r" b="b" t="t" l="l"/>
                <a:pathLst>
                  <a:path h="4295394" w="4041902">
                    <a:moveTo>
                      <a:pt x="0" y="2147697"/>
                    </a:moveTo>
                    <a:cubicBezTo>
                      <a:pt x="0" y="962279"/>
                      <a:pt x="904113" y="0"/>
                      <a:pt x="2020951" y="0"/>
                    </a:cubicBezTo>
                    <a:lnTo>
                      <a:pt x="2020951" y="12700"/>
                    </a:lnTo>
                    <a:lnTo>
                      <a:pt x="2020951" y="0"/>
                    </a:lnTo>
                    <a:cubicBezTo>
                      <a:pt x="3137789" y="0"/>
                      <a:pt x="4041902" y="962279"/>
                      <a:pt x="4041902" y="2147697"/>
                    </a:cubicBezTo>
                    <a:lnTo>
                      <a:pt x="4029202" y="2147697"/>
                    </a:lnTo>
                    <a:lnTo>
                      <a:pt x="4041902" y="2147697"/>
                    </a:lnTo>
                    <a:cubicBezTo>
                      <a:pt x="4041902" y="3333115"/>
                      <a:pt x="3137789" y="4295394"/>
                      <a:pt x="2020951" y="4295394"/>
                    </a:cubicBezTo>
                    <a:lnTo>
                      <a:pt x="2020951" y="4282694"/>
                    </a:lnTo>
                    <a:lnTo>
                      <a:pt x="2020951" y="4295394"/>
                    </a:lnTo>
                    <a:cubicBezTo>
                      <a:pt x="904113" y="4295267"/>
                      <a:pt x="0" y="3332988"/>
                      <a:pt x="0" y="2147697"/>
                    </a:cubicBezTo>
                    <a:lnTo>
                      <a:pt x="12700" y="2147697"/>
                    </a:lnTo>
                    <a:lnTo>
                      <a:pt x="25400" y="2147697"/>
                    </a:lnTo>
                    <a:lnTo>
                      <a:pt x="12700" y="2147697"/>
                    </a:lnTo>
                    <a:lnTo>
                      <a:pt x="0" y="2147697"/>
                    </a:lnTo>
                    <a:moveTo>
                      <a:pt x="25400" y="2147697"/>
                    </a:moveTo>
                    <a:cubicBezTo>
                      <a:pt x="25400" y="2154682"/>
                      <a:pt x="19685" y="2160397"/>
                      <a:pt x="12700" y="2160397"/>
                    </a:cubicBezTo>
                    <a:cubicBezTo>
                      <a:pt x="5715" y="2160397"/>
                      <a:pt x="0" y="2154682"/>
                      <a:pt x="0" y="2147697"/>
                    </a:cubicBezTo>
                    <a:cubicBezTo>
                      <a:pt x="0" y="2140712"/>
                      <a:pt x="5715" y="2134997"/>
                      <a:pt x="12700" y="2134997"/>
                    </a:cubicBezTo>
                    <a:cubicBezTo>
                      <a:pt x="19685" y="2134997"/>
                      <a:pt x="25400" y="2140712"/>
                      <a:pt x="25400" y="2147697"/>
                    </a:cubicBezTo>
                    <a:cubicBezTo>
                      <a:pt x="25400" y="3320542"/>
                      <a:pt x="919480" y="4269994"/>
                      <a:pt x="2020951" y="4269994"/>
                    </a:cubicBezTo>
                    <a:cubicBezTo>
                      <a:pt x="3122422" y="4269994"/>
                      <a:pt x="4016502" y="3320542"/>
                      <a:pt x="4016502" y="2147697"/>
                    </a:cubicBezTo>
                    <a:cubicBezTo>
                      <a:pt x="4016502" y="974852"/>
                      <a:pt x="3122295" y="25400"/>
                      <a:pt x="2020951" y="25400"/>
                    </a:cubicBezTo>
                    <a:lnTo>
                      <a:pt x="2020951" y="12700"/>
                    </a:lnTo>
                    <a:lnTo>
                      <a:pt x="2020951" y="25400"/>
                    </a:lnTo>
                    <a:cubicBezTo>
                      <a:pt x="919480" y="25400"/>
                      <a:pt x="25400" y="974852"/>
                      <a:pt x="25400" y="2147697"/>
                    </a:cubicBezTo>
                    <a:close/>
                  </a:path>
                </a:pathLst>
              </a:custGeom>
              <a:solidFill>
                <a:srgbClr val="000000"/>
              </a:solidFill>
            </p:spPr>
          </p:sp>
        </p:grpSp>
      </p:grpSp>
      <p:sp>
        <p:nvSpPr>
          <p:cNvPr name="TextBox 71" id="71"/>
          <p:cNvSpPr txBox="true"/>
          <p:nvPr/>
        </p:nvSpPr>
        <p:spPr>
          <a:xfrm rot="0">
            <a:off x="680141" y="8952412"/>
            <a:ext cx="2868032" cy="588494"/>
          </a:xfrm>
          <a:prstGeom prst="rect">
            <a:avLst/>
          </a:prstGeom>
        </p:spPr>
        <p:txBody>
          <a:bodyPr anchor="t" rtlCol="false" tIns="0" lIns="0" bIns="0" rIns="0">
            <a:spAutoFit/>
          </a:bodyPr>
          <a:lstStyle/>
          <a:p>
            <a:pPr algn="ctr">
              <a:lnSpc>
                <a:spcPts val="4838"/>
              </a:lnSpc>
            </a:pPr>
            <a:r>
              <a:rPr lang="en-US" sz="3455">
                <a:solidFill>
                  <a:srgbClr val="000000"/>
                </a:solidFill>
                <a:latin typeface="Muli"/>
              </a:rPr>
              <a:t>DAO Testing</a:t>
            </a:r>
          </a:p>
        </p:txBody>
      </p:sp>
      <p:sp>
        <p:nvSpPr>
          <p:cNvPr name="TextBox 72" id="72"/>
          <p:cNvSpPr txBox="true"/>
          <p:nvPr/>
        </p:nvSpPr>
        <p:spPr>
          <a:xfrm rot="0">
            <a:off x="742572" y="7044424"/>
            <a:ext cx="2169564" cy="588494"/>
          </a:xfrm>
          <a:prstGeom prst="rect">
            <a:avLst/>
          </a:prstGeom>
        </p:spPr>
        <p:txBody>
          <a:bodyPr anchor="t" rtlCol="false" tIns="0" lIns="0" bIns="0" rIns="0">
            <a:spAutoFit/>
          </a:bodyPr>
          <a:lstStyle/>
          <a:p>
            <a:pPr algn="ctr">
              <a:lnSpc>
                <a:spcPts val="4838"/>
              </a:lnSpc>
            </a:pPr>
            <a:r>
              <a:rPr lang="en-US" sz="3455">
                <a:solidFill>
                  <a:srgbClr val="000000"/>
                </a:solidFill>
                <a:latin typeface="Muli"/>
              </a:rPr>
              <a:t>DAO Impl</a:t>
            </a:r>
          </a:p>
        </p:txBody>
      </p:sp>
      <p:sp>
        <p:nvSpPr>
          <p:cNvPr name="TextBox 73" id="73"/>
          <p:cNvSpPr txBox="true"/>
          <p:nvPr/>
        </p:nvSpPr>
        <p:spPr>
          <a:xfrm rot="0">
            <a:off x="708493" y="5180608"/>
            <a:ext cx="3069150" cy="588494"/>
          </a:xfrm>
          <a:prstGeom prst="rect">
            <a:avLst/>
          </a:prstGeom>
        </p:spPr>
        <p:txBody>
          <a:bodyPr anchor="t" rtlCol="false" tIns="0" lIns="0" bIns="0" rIns="0">
            <a:spAutoFit/>
          </a:bodyPr>
          <a:lstStyle/>
          <a:p>
            <a:pPr algn="ctr">
              <a:lnSpc>
                <a:spcPts val="4838"/>
              </a:lnSpc>
            </a:pPr>
            <a:r>
              <a:rPr lang="en-US" sz="3455">
                <a:solidFill>
                  <a:srgbClr val="000000"/>
                </a:solidFill>
                <a:latin typeface="Muli"/>
              </a:rPr>
              <a:t>Business Impl</a:t>
            </a:r>
          </a:p>
        </p:txBody>
      </p:sp>
      <p:sp>
        <p:nvSpPr>
          <p:cNvPr name="TextBox 74" id="74"/>
          <p:cNvSpPr txBox="true"/>
          <p:nvPr/>
        </p:nvSpPr>
        <p:spPr>
          <a:xfrm rot="0">
            <a:off x="674764" y="3292695"/>
            <a:ext cx="3841082" cy="588494"/>
          </a:xfrm>
          <a:prstGeom prst="rect">
            <a:avLst/>
          </a:prstGeom>
        </p:spPr>
        <p:txBody>
          <a:bodyPr anchor="t" rtlCol="false" tIns="0" lIns="0" bIns="0" rIns="0">
            <a:spAutoFit/>
          </a:bodyPr>
          <a:lstStyle/>
          <a:p>
            <a:pPr algn="ctr">
              <a:lnSpc>
                <a:spcPts val="4838"/>
              </a:lnSpc>
            </a:pPr>
            <a:r>
              <a:rPr lang="en-US" sz="3455">
                <a:solidFill>
                  <a:srgbClr val="000000"/>
                </a:solidFill>
                <a:latin typeface="Muli"/>
              </a:rPr>
              <a:t>DropWizard Impl</a:t>
            </a:r>
          </a:p>
        </p:txBody>
      </p:sp>
      <p:grpSp>
        <p:nvGrpSpPr>
          <p:cNvPr name="Group 75" id="75"/>
          <p:cNvGrpSpPr/>
          <p:nvPr/>
        </p:nvGrpSpPr>
        <p:grpSpPr>
          <a:xfrm rot="0">
            <a:off x="8482278" y="4796700"/>
            <a:ext cx="1323443" cy="1390866"/>
            <a:chOff x="0" y="0"/>
            <a:chExt cx="1764591" cy="1854488"/>
          </a:xfrm>
        </p:grpSpPr>
        <p:grpSp>
          <p:nvGrpSpPr>
            <p:cNvPr name="Group 76" id="76"/>
            <p:cNvGrpSpPr/>
            <p:nvPr/>
          </p:nvGrpSpPr>
          <p:grpSpPr>
            <a:xfrm rot="0">
              <a:off x="0" y="12866"/>
              <a:ext cx="1764591" cy="1841622"/>
              <a:chOff x="0" y="0"/>
              <a:chExt cx="4560638" cy="4759728"/>
            </a:xfrm>
          </p:grpSpPr>
          <p:sp>
            <p:nvSpPr>
              <p:cNvPr name="Freeform 77" id="77"/>
              <p:cNvSpPr/>
              <p:nvPr/>
            </p:nvSpPr>
            <p:spPr>
              <a:xfrm flipH="false" flipV="false" rot="0">
                <a:off x="19050" y="19050"/>
                <a:ext cx="4522597" cy="4721606"/>
              </a:xfrm>
              <a:custGeom>
                <a:avLst/>
                <a:gdLst/>
                <a:ahLst/>
                <a:cxnLst/>
                <a:rect r="r" b="b" t="t" l="l"/>
                <a:pathLst>
                  <a:path h="4721606" w="4522597">
                    <a:moveTo>
                      <a:pt x="0" y="2360803"/>
                    </a:moveTo>
                    <a:cubicBezTo>
                      <a:pt x="0" y="1057021"/>
                      <a:pt x="1012444" y="0"/>
                      <a:pt x="2261235" y="0"/>
                    </a:cubicBezTo>
                    <a:cubicBezTo>
                      <a:pt x="3510026" y="0"/>
                      <a:pt x="4522597" y="1057021"/>
                      <a:pt x="4522597" y="2360803"/>
                    </a:cubicBezTo>
                    <a:cubicBezTo>
                      <a:pt x="4522597" y="3664585"/>
                      <a:pt x="3510153" y="4721606"/>
                      <a:pt x="2261235" y="4721606"/>
                    </a:cubicBezTo>
                    <a:cubicBezTo>
                      <a:pt x="1012317" y="4721606"/>
                      <a:pt x="0" y="3664712"/>
                      <a:pt x="0" y="2360803"/>
                    </a:cubicBezTo>
                    <a:close/>
                  </a:path>
                </a:pathLst>
              </a:custGeom>
              <a:solidFill>
                <a:srgbClr val="FF0000"/>
              </a:solidFill>
            </p:spPr>
          </p:sp>
          <p:sp>
            <p:nvSpPr>
              <p:cNvPr name="Freeform 78" id="78"/>
              <p:cNvSpPr/>
              <p:nvPr/>
            </p:nvSpPr>
            <p:spPr>
              <a:xfrm flipH="false" flipV="false" rot="0">
                <a:off x="0" y="0"/>
                <a:ext cx="4560570" cy="4759706"/>
              </a:xfrm>
              <a:custGeom>
                <a:avLst/>
                <a:gdLst/>
                <a:ahLst/>
                <a:cxnLst/>
                <a:rect r="r" b="b" t="t" l="l"/>
                <a:pathLst>
                  <a:path h="4759706" w="4560570">
                    <a:moveTo>
                      <a:pt x="0" y="2379853"/>
                    </a:moveTo>
                    <a:cubicBezTo>
                      <a:pt x="0" y="1066292"/>
                      <a:pt x="1020191" y="0"/>
                      <a:pt x="2280285" y="0"/>
                    </a:cubicBezTo>
                    <a:lnTo>
                      <a:pt x="2280285" y="19050"/>
                    </a:lnTo>
                    <a:lnTo>
                      <a:pt x="2280285" y="0"/>
                    </a:lnTo>
                    <a:cubicBezTo>
                      <a:pt x="3540379" y="0"/>
                      <a:pt x="4560570" y="1066292"/>
                      <a:pt x="4560570" y="2379853"/>
                    </a:cubicBezTo>
                    <a:lnTo>
                      <a:pt x="4541520" y="2379853"/>
                    </a:lnTo>
                    <a:lnTo>
                      <a:pt x="4560570" y="2379853"/>
                    </a:lnTo>
                    <a:cubicBezTo>
                      <a:pt x="4560570" y="3693414"/>
                      <a:pt x="3540379" y="4759706"/>
                      <a:pt x="2280285" y="4759706"/>
                    </a:cubicBezTo>
                    <a:lnTo>
                      <a:pt x="2280285" y="4740656"/>
                    </a:lnTo>
                    <a:lnTo>
                      <a:pt x="2280285" y="4759706"/>
                    </a:lnTo>
                    <a:cubicBezTo>
                      <a:pt x="1020191" y="4759706"/>
                      <a:pt x="0" y="3693414"/>
                      <a:pt x="0" y="2379853"/>
                    </a:cubicBezTo>
                    <a:lnTo>
                      <a:pt x="19050" y="2379853"/>
                    </a:lnTo>
                    <a:lnTo>
                      <a:pt x="38100" y="2379853"/>
                    </a:lnTo>
                    <a:lnTo>
                      <a:pt x="19050" y="2379853"/>
                    </a:lnTo>
                    <a:lnTo>
                      <a:pt x="0" y="2379853"/>
                    </a:lnTo>
                    <a:moveTo>
                      <a:pt x="38100" y="2379853"/>
                    </a:moveTo>
                    <a:cubicBezTo>
                      <a:pt x="38100" y="2390394"/>
                      <a:pt x="29591" y="2398903"/>
                      <a:pt x="19050" y="2398903"/>
                    </a:cubicBezTo>
                    <a:cubicBezTo>
                      <a:pt x="8509" y="2398903"/>
                      <a:pt x="0" y="2390394"/>
                      <a:pt x="0" y="2379853"/>
                    </a:cubicBezTo>
                    <a:cubicBezTo>
                      <a:pt x="0" y="2369312"/>
                      <a:pt x="8509" y="2360803"/>
                      <a:pt x="19050" y="2360803"/>
                    </a:cubicBezTo>
                    <a:cubicBezTo>
                      <a:pt x="29591" y="2360803"/>
                      <a:pt x="38100" y="2369312"/>
                      <a:pt x="38100" y="2379853"/>
                    </a:cubicBezTo>
                    <a:cubicBezTo>
                      <a:pt x="38100" y="3673983"/>
                      <a:pt x="1042797" y="4721606"/>
                      <a:pt x="2280285" y="4721606"/>
                    </a:cubicBezTo>
                    <a:cubicBezTo>
                      <a:pt x="3517773" y="4721606"/>
                      <a:pt x="4522470" y="3673983"/>
                      <a:pt x="4522470" y="2379853"/>
                    </a:cubicBezTo>
                    <a:cubicBezTo>
                      <a:pt x="4522470" y="1085723"/>
                      <a:pt x="3517900" y="38100"/>
                      <a:pt x="2280285" y="38100"/>
                    </a:cubicBezTo>
                    <a:lnTo>
                      <a:pt x="2280285" y="19050"/>
                    </a:lnTo>
                    <a:lnTo>
                      <a:pt x="2280285" y="38100"/>
                    </a:lnTo>
                    <a:cubicBezTo>
                      <a:pt x="1042797" y="38100"/>
                      <a:pt x="38100" y="1085723"/>
                      <a:pt x="38100" y="2379853"/>
                    </a:cubicBezTo>
                    <a:close/>
                  </a:path>
                </a:pathLst>
              </a:custGeom>
              <a:solidFill>
                <a:srgbClr val="FF0000"/>
              </a:solidFill>
            </p:spPr>
          </p:sp>
        </p:grpSp>
        <p:grpSp>
          <p:nvGrpSpPr>
            <p:cNvPr name="Group 79" id="79"/>
            <p:cNvGrpSpPr/>
            <p:nvPr/>
          </p:nvGrpSpPr>
          <p:grpSpPr>
            <a:xfrm rot="0">
              <a:off x="0" y="0"/>
              <a:ext cx="1764591" cy="1841622"/>
              <a:chOff x="0" y="0"/>
              <a:chExt cx="4560638" cy="4759728"/>
            </a:xfrm>
          </p:grpSpPr>
          <p:sp>
            <p:nvSpPr>
              <p:cNvPr name="Freeform 80" id="80"/>
              <p:cNvSpPr/>
              <p:nvPr/>
            </p:nvSpPr>
            <p:spPr>
              <a:xfrm flipH="false" flipV="false" rot="0">
                <a:off x="19050" y="19050"/>
                <a:ext cx="4522597" cy="4721606"/>
              </a:xfrm>
              <a:custGeom>
                <a:avLst/>
                <a:gdLst/>
                <a:ahLst/>
                <a:cxnLst/>
                <a:rect r="r" b="b" t="t" l="l"/>
                <a:pathLst>
                  <a:path h="4721606" w="4522597">
                    <a:moveTo>
                      <a:pt x="0" y="2360803"/>
                    </a:moveTo>
                    <a:cubicBezTo>
                      <a:pt x="0" y="1057021"/>
                      <a:pt x="1012444" y="0"/>
                      <a:pt x="2261235" y="0"/>
                    </a:cubicBezTo>
                    <a:cubicBezTo>
                      <a:pt x="3510026" y="0"/>
                      <a:pt x="4522597" y="1057021"/>
                      <a:pt x="4522597" y="2360803"/>
                    </a:cubicBezTo>
                    <a:cubicBezTo>
                      <a:pt x="4522597" y="3664585"/>
                      <a:pt x="3510153" y="4721606"/>
                      <a:pt x="2261235" y="4721606"/>
                    </a:cubicBezTo>
                    <a:cubicBezTo>
                      <a:pt x="1012317" y="4721606"/>
                      <a:pt x="0" y="3664712"/>
                      <a:pt x="0" y="2360803"/>
                    </a:cubicBezTo>
                    <a:close/>
                  </a:path>
                </a:pathLst>
              </a:custGeom>
              <a:gradFill rotWithShape="true">
                <a:gsLst>
                  <a:gs pos="0">
                    <a:srgbClr val="FF3131">
                      <a:alpha val="100000"/>
                    </a:srgbClr>
                  </a:gs>
                  <a:gs pos="100000">
                    <a:srgbClr val="FF914D">
                      <a:alpha val="100000"/>
                    </a:srgbClr>
                  </a:gs>
                </a:gsLst>
                <a:lin ang="0"/>
              </a:gradFill>
            </p:spPr>
          </p:sp>
          <p:sp>
            <p:nvSpPr>
              <p:cNvPr name="Freeform 81" id="81"/>
              <p:cNvSpPr/>
              <p:nvPr/>
            </p:nvSpPr>
            <p:spPr>
              <a:xfrm flipH="false" flipV="false" rot="0">
                <a:off x="0" y="0"/>
                <a:ext cx="4560570" cy="4759706"/>
              </a:xfrm>
              <a:custGeom>
                <a:avLst/>
                <a:gdLst/>
                <a:ahLst/>
                <a:cxnLst/>
                <a:rect r="r" b="b" t="t" l="l"/>
                <a:pathLst>
                  <a:path h="4759706" w="4560570">
                    <a:moveTo>
                      <a:pt x="0" y="2379853"/>
                    </a:moveTo>
                    <a:cubicBezTo>
                      <a:pt x="0" y="1066292"/>
                      <a:pt x="1020191" y="0"/>
                      <a:pt x="2280285" y="0"/>
                    </a:cubicBezTo>
                    <a:lnTo>
                      <a:pt x="2280285" y="19050"/>
                    </a:lnTo>
                    <a:lnTo>
                      <a:pt x="2280285" y="0"/>
                    </a:lnTo>
                    <a:cubicBezTo>
                      <a:pt x="3540379" y="0"/>
                      <a:pt x="4560570" y="1066292"/>
                      <a:pt x="4560570" y="2379853"/>
                    </a:cubicBezTo>
                    <a:lnTo>
                      <a:pt x="4541520" y="2379853"/>
                    </a:lnTo>
                    <a:lnTo>
                      <a:pt x="4560570" y="2379853"/>
                    </a:lnTo>
                    <a:cubicBezTo>
                      <a:pt x="4560570" y="3693414"/>
                      <a:pt x="3540379" y="4759706"/>
                      <a:pt x="2280285" y="4759706"/>
                    </a:cubicBezTo>
                    <a:lnTo>
                      <a:pt x="2280285" y="4740656"/>
                    </a:lnTo>
                    <a:lnTo>
                      <a:pt x="2280285" y="4759706"/>
                    </a:lnTo>
                    <a:cubicBezTo>
                      <a:pt x="1020191" y="4759706"/>
                      <a:pt x="0" y="3693414"/>
                      <a:pt x="0" y="2379853"/>
                    </a:cubicBezTo>
                    <a:lnTo>
                      <a:pt x="19050" y="2379853"/>
                    </a:lnTo>
                    <a:lnTo>
                      <a:pt x="38100" y="2379853"/>
                    </a:lnTo>
                    <a:lnTo>
                      <a:pt x="19050" y="2379853"/>
                    </a:lnTo>
                    <a:lnTo>
                      <a:pt x="0" y="2379853"/>
                    </a:lnTo>
                    <a:moveTo>
                      <a:pt x="38100" y="2379853"/>
                    </a:moveTo>
                    <a:cubicBezTo>
                      <a:pt x="38100" y="2390394"/>
                      <a:pt x="29591" y="2398903"/>
                      <a:pt x="19050" y="2398903"/>
                    </a:cubicBezTo>
                    <a:cubicBezTo>
                      <a:pt x="8509" y="2398903"/>
                      <a:pt x="0" y="2390394"/>
                      <a:pt x="0" y="2379853"/>
                    </a:cubicBezTo>
                    <a:cubicBezTo>
                      <a:pt x="0" y="2369312"/>
                      <a:pt x="8509" y="2360803"/>
                      <a:pt x="19050" y="2360803"/>
                    </a:cubicBezTo>
                    <a:cubicBezTo>
                      <a:pt x="29591" y="2360803"/>
                      <a:pt x="38100" y="2369312"/>
                      <a:pt x="38100" y="2379853"/>
                    </a:cubicBezTo>
                    <a:cubicBezTo>
                      <a:pt x="38100" y="3673983"/>
                      <a:pt x="1042797" y="4721606"/>
                      <a:pt x="2280285" y="4721606"/>
                    </a:cubicBezTo>
                    <a:cubicBezTo>
                      <a:pt x="3517773" y="4721606"/>
                      <a:pt x="4522470" y="3673983"/>
                      <a:pt x="4522470" y="2379853"/>
                    </a:cubicBezTo>
                    <a:cubicBezTo>
                      <a:pt x="4522470" y="1085723"/>
                      <a:pt x="3517900" y="38100"/>
                      <a:pt x="2280285" y="38100"/>
                    </a:cubicBezTo>
                    <a:lnTo>
                      <a:pt x="2280285" y="19050"/>
                    </a:lnTo>
                    <a:lnTo>
                      <a:pt x="2280285" y="38100"/>
                    </a:lnTo>
                    <a:cubicBezTo>
                      <a:pt x="1042797" y="38100"/>
                      <a:pt x="38100" y="1085723"/>
                      <a:pt x="38100" y="2379853"/>
                    </a:cubicBezTo>
                    <a:close/>
                  </a:path>
                </a:pathLst>
              </a:custGeom>
              <a:solidFill>
                <a:srgbClr val="005AE0"/>
              </a:solidFill>
            </p:spPr>
          </p:sp>
        </p:grpSp>
        <p:grpSp>
          <p:nvGrpSpPr>
            <p:cNvPr name="Group 82" id="82"/>
            <p:cNvGrpSpPr/>
            <p:nvPr/>
          </p:nvGrpSpPr>
          <p:grpSpPr>
            <a:xfrm rot="0">
              <a:off x="104919" y="108749"/>
              <a:ext cx="1563837" cy="1661928"/>
              <a:chOff x="0" y="0"/>
              <a:chExt cx="4041784" cy="4295304"/>
            </a:xfrm>
          </p:grpSpPr>
          <p:sp>
            <p:nvSpPr>
              <p:cNvPr name="Freeform 83" id="83"/>
              <p:cNvSpPr/>
              <p:nvPr/>
            </p:nvSpPr>
            <p:spPr>
              <a:xfrm flipH="false" flipV="false" rot="0">
                <a:off x="12700" y="12700"/>
                <a:ext cx="4016375" cy="4269994"/>
              </a:xfrm>
              <a:custGeom>
                <a:avLst/>
                <a:gdLst/>
                <a:ahLst/>
                <a:cxnLst/>
                <a:rect r="r" b="b" t="t" l="l"/>
                <a:pathLst>
                  <a:path h="4269994" w="4016375">
                    <a:moveTo>
                      <a:pt x="0" y="2134997"/>
                    </a:moveTo>
                    <a:cubicBezTo>
                      <a:pt x="0" y="955802"/>
                      <a:pt x="899160" y="0"/>
                      <a:pt x="2008251" y="0"/>
                    </a:cubicBezTo>
                    <a:cubicBezTo>
                      <a:pt x="3117342" y="0"/>
                      <a:pt x="4016375" y="955802"/>
                      <a:pt x="4016375" y="2134997"/>
                    </a:cubicBezTo>
                    <a:cubicBezTo>
                      <a:pt x="4016375" y="3314192"/>
                      <a:pt x="3117215" y="4269994"/>
                      <a:pt x="2008124" y="4269994"/>
                    </a:cubicBezTo>
                    <a:cubicBezTo>
                      <a:pt x="899033" y="4269994"/>
                      <a:pt x="0" y="3314065"/>
                      <a:pt x="0" y="2134997"/>
                    </a:cubicBezTo>
                    <a:close/>
                  </a:path>
                </a:pathLst>
              </a:custGeom>
              <a:blipFill>
                <a:blip r:embed="rId5"/>
                <a:stretch>
                  <a:fillRect l="-26744" t="-14908" r="-20830" b="-25063"/>
                </a:stretch>
              </a:blipFill>
            </p:spPr>
          </p:sp>
          <p:sp>
            <p:nvSpPr>
              <p:cNvPr name="Freeform 84" id="84"/>
              <p:cNvSpPr/>
              <p:nvPr/>
            </p:nvSpPr>
            <p:spPr>
              <a:xfrm flipH="false" flipV="false" rot="0">
                <a:off x="0" y="0"/>
                <a:ext cx="4041902" cy="4295394"/>
              </a:xfrm>
              <a:custGeom>
                <a:avLst/>
                <a:gdLst/>
                <a:ahLst/>
                <a:cxnLst/>
                <a:rect r="r" b="b" t="t" l="l"/>
                <a:pathLst>
                  <a:path h="4295394" w="4041902">
                    <a:moveTo>
                      <a:pt x="0" y="2147697"/>
                    </a:moveTo>
                    <a:cubicBezTo>
                      <a:pt x="0" y="962279"/>
                      <a:pt x="904113" y="0"/>
                      <a:pt x="2020951" y="0"/>
                    </a:cubicBezTo>
                    <a:lnTo>
                      <a:pt x="2020951" y="12700"/>
                    </a:lnTo>
                    <a:lnTo>
                      <a:pt x="2020951" y="0"/>
                    </a:lnTo>
                    <a:cubicBezTo>
                      <a:pt x="3137789" y="0"/>
                      <a:pt x="4041902" y="962279"/>
                      <a:pt x="4041902" y="2147697"/>
                    </a:cubicBezTo>
                    <a:lnTo>
                      <a:pt x="4029202" y="2147697"/>
                    </a:lnTo>
                    <a:lnTo>
                      <a:pt x="4041902" y="2147697"/>
                    </a:lnTo>
                    <a:cubicBezTo>
                      <a:pt x="4041902" y="3333115"/>
                      <a:pt x="3137789" y="4295394"/>
                      <a:pt x="2020951" y="4295394"/>
                    </a:cubicBezTo>
                    <a:lnTo>
                      <a:pt x="2020951" y="4282694"/>
                    </a:lnTo>
                    <a:lnTo>
                      <a:pt x="2020951" y="4295394"/>
                    </a:lnTo>
                    <a:cubicBezTo>
                      <a:pt x="904113" y="4295267"/>
                      <a:pt x="0" y="3332988"/>
                      <a:pt x="0" y="2147697"/>
                    </a:cubicBezTo>
                    <a:lnTo>
                      <a:pt x="12700" y="2147697"/>
                    </a:lnTo>
                    <a:lnTo>
                      <a:pt x="25400" y="2147697"/>
                    </a:lnTo>
                    <a:lnTo>
                      <a:pt x="12700" y="2147697"/>
                    </a:lnTo>
                    <a:lnTo>
                      <a:pt x="0" y="2147697"/>
                    </a:lnTo>
                    <a:moveTo>
                      <a:pt x="25400" y="2147697"/>
                    </a:moveTo>
                    <a:cubicBezTo>
                      <a:pt x="25400" y="2154682"/>
                      <a:pt x="19685" y="2160397"/>
                      <a:pt x="12700" y="2160397"/>
                    </a:cubicBezTo>
                    <a:cubicBezTo>
                      <a:pt x="5715" y="2160397"/>
                      <a:pt x="0" y="2154682"/>
                      <a:pt x="0" y="2147697"/>
                    </a:cubicBezTo>
                    <a:cubicBezTo>
                      <a:pt x="0" y="2140712"/>
                      <a:pt x="5715" y="2134997"/>
                      <a:pt x="12700" y="2134997"/>
                    </a:cubicBezTo>
                    <a:cubicBezTo>
                      <a:pt x="19685" y="2134997"/>
                      <a:pt x="25400" y="2140712"/>
                      <a:pt x="25400" y="2147697"/>
                    </a:cubicBezTo>
                    <a:cubicBezTo>
                      <a:pt x="25400" y="3320542"/>
                      <a:pt x="919480" y="4269994"/>
                      <a:pt x="2020951" y="4269994"/>
                    </a:cubicBezTo>
                    <a:cubicBezTo>
                      <a:pt x="3122422" y="4269994"/>
                      <a:pt x="4016502" y="3320542"/>
                      <a:pt x="4016502" y="2147697"/>
                    </a:cubicBezTo>
                    <a:cubicBezTo>
                      <a:pt x="4016502" y="974852"/>
                      <a:pt x="3122295" y="25400"/>
                      <a:pt x="2020951" y="25400"/>
                    </a:cubicBezTo>
                    <a:lnTo>
                      <a:pt x="2020951" y="12700"/>
                    </a:lnTo>
                    <a:lnTo>
                      <a:pt x="2020951" y="25400"/>
                    </a:lnTo>
                    <a:cubicBezTo>
                      <a:pt x="919480" y="25400"/>
                      <a:pt x="25400" y="974852"/>
                      <a:pt x="25400" y="2147697"/>
                    </a:cubicBezTo>
                    <a:close/>
                  </a:path>
                </a:pathLst>
              </a:custGeom>
              <a:solidFill>
                <a:srgbClr val="000000"/>
              </a:solidFill>
            </p:spPr>
          </p:sp>
        </p:grpSp>
      </p:grpSp>
      <p:grpSp>
        <p:nvGrpSpPr>
          <p:cNvPr name="Group 85" id="85"/>
          <p:cNvGrpSpPr/>
          <p:nvPr/>
        </p:nvGrpSpPr>
        <p:grpSpPr>
          <a:xfrm rot="0">
            <a:off x="10518249" y="4815874"/>
            <a:ext cx="1323443" cy="1381217"/>
            <a:chOff x="0" y="0"/>
            <a:chExt cx="1764591" cy="1841622"/>
          </a:xfrm>
        </p:grpSpPr>
        <p:grpSp>
          <p:nvGrpSpPr>
            <p:cNvPr name="Group 86" id="86"/>
            <p:cNvGrpSpPr/>
            <p:nvPr/>
          </p:nvGrpSpPr>
          <p:grpSpPr>
            <a:xfrm rot="0">
              <a:off x="0" y="0"/>
              <a:ext cx="1764591" cy="1841622"/>
              <a:chOff x="0" y="0"/>
              <a:chExt cx="4560638" cy="4759728"/>
            </a:xfrm>
          </p:grpSpPr>
          <p:sp>
            <p:nvSpPr>
              <p:cNvPr name="Freeform 87" id="87"/>
              <p:cNvSpPr/>
              <p:nvPr/>
            </p:nvSpPr>
            <p:spPr>
              <a:xfrm flipH="false" flipV="false" rot="0">
                <a:off x="19050" y="19050"/>
                <a:ext cx="4522597" cy="4721606"/>
              </a:xfrm>
              <a:custGeom>
                <a:avLst/>
                <a:gdLst/>
                <a:ahLst/>
                <a:cxnLst/>
                <a:rect r="r" b="b" t="t" l="l"/>
                <a:pathLst>
                  <a:path h="4721606" w="4522597">
                    <a:moveTo>
                      <a:pt x="0" y="2360803"/>
                    </a:moveTo>
                    <a:cubicBezTo>
                      <a:pt x="0" y="1057021"/>
                      <a:pt x="1012444" y="0"/>
                      <a:pt x="2261235" y="0"/>
                    </a:cubicBezTo>
                    <a:cubicBezTo>
                      <a:pt x="3510026" y="0"/>
                      <a:pt x="4522597" y="1057021"/>
                      <a:pt x="4522597" y="2360803"/>
                    </a:cubicBezTo>
                    <a:cubicBezTo>
                      <a:pt x="4522597" y="3664585"/>
                      <a:pt x="3510153" y="4721606"/>
                      <a:pt x="2261235" y="4721606"/>
                    </a:cubicBezTo>
                    <a:cubicBezTo>
                      <a:pt x="1012317" y="4721606"/>
                      <a:pt x="0" y="3664712"/>
                      <a:pt x="0" y="2360803"/>
                    </a:cubicBezTo>
                    <a:close/>
                  </a:path>
                </a:pathLst>
              </a:custGeom>
              <a:gradFill rotWithShape="true">
                <a:gsLst>
                  <a:gs pos="0">
                    <a:srgbClr val="FF3131">
                      <a:alpha val="100000"/>
                    </a:srgbClr>
                  </a:gs>
                  <a:gs pos="100000">
                    <a:srgbClr val="FF914D">
                      <a:alpha val="100000"/>
                    </a:srgbClr>
                  </a:gs>
                </a:gsLst>
                <a:lin ang="0"/>
              </a:gradFill>
            </p:spPr>
          </p:sp>
          <p:sp>
            <p:nvSpPr>
              <p:cNvPr name="Freeform 88" id="88"/>
              <p:cNvSpPr/>
              <p:nvPr/>
            </p:nvSpPr>
            <p:spPr>
              <a:xfrm flipH="false" flipV="false" rot="0">
                <a:off x="0" y="0"/>
                <a:ext cx="4560570" cy="4759706"/>
              </a:xfrm>
              <a:custGeom>
                <a:avLst/>
                <a:gdLst/>
                <a:ahLst/>
                <a:cxnLst/>
                <a:rect r="r" b="b" t="t" l="l"/>
                <a:pathLst>
                  <a:path h="4759706" w="4560570">
                    <a:moveTo>
                      <a:pt x="0" y="2379853"/>
                    </a:moveTo>
                    <a:cubicBezTo>
                      <a:pt x="0" y="1066292"/>
                      <a:pt x="1020191" y="0"/>
                      <a:pt x="2280285" y="0"/>
                    </a:cubicBezTo>
                    <a:lnTo>
                      <a:pt x="2280285" y="19050"/>
                    </a:lnTo>
                    <a:lnTo>
                      <a:pt x="2280285" y="0"/>
                    </a:lnTo>
                    <a:cubicBezTo>
                      <a:pt x="3540379" y="0"/>
                      <a:pt x="4560570" y="1066292"/>
                      <a:pt x="4560570" y="2379853"/>
                    </a:cubicBezTo>
                    <a:lnTo>
                      <a:pt x="4541520" y="2379853"/>
                    </a:lnTo>
                    <a:lnTo>
                      <a:pt x="4560570" y="2379853"/>
                    </a:lnTo>
                    <a:cubicBezTo>
                      <a:pt x="4560570" y="3693414"/>
                      <a:pt x="3540379" y="4759706"/>
                      <a:pt x="2280285" y="4759706"/>
                    </a:cubicBezTo>
                    <a:lnTo>
                      <a:pt x="2280285" y="4740656"/>
                    </a:lnTo>
                    <a:lnTo>
                      <a:pt x="2280285" y="4759706"/>
                    </a:lnTo>
                    <a:cubicBezTo>
                      <a:pt x="1020191" y="4759706"/>
                      <a:pt x="0" y="3693414"/>
                      <a:pt x="0" y="2379853"/>
                    </a:cubicBezTo>
                    <a:lnTo>
                      <a:pt x="19050" y="2379853"/>
                    </a:lnTo>
                    <a:lnTo>
                      <a:pt x="38100" y="2379853"/>
                    </a:lnTo>
                    <a:lnTo>
                      <a:pt x="19050" y="2379853"/>
                    </a:lnTo>
                    <a:lnTo>
                      <a:pt x="0" y="2379853"/>
                    </a:lnTo>
                    <a:moveTo>
                      <a:pt x="38100" y="2379853"/>
                    </a:moveTo>
                    <a:cubicBezTo>
                      <a:pt x="38100" y="2390394"/>
                      <a:pt x="29591" y="2398903"/>
                      <a:pt x="19050" y="2398903"/>
                    </a:cubicBezTo>
                    <a:cubicBezTo>
                      <a:pt x="8509" y="2398903"/>
                      <a:pt x="0" y="2390394"/>
                      <a:pt x="0" y="2379853"/>
                    </a:cubicBezTo>
                    <a:cubicBezTo>
                      <a:pt x="0" y="2369312"/>
                      <a:pt x="8509" y="2360803"/>
                      <a:pt x="19050" y="2360803"/>
                    </a:cubicBezTo>
                    <a:cubicBezTo>
                      <a:pt x="29591" y="2360803"/>
                      <a:pt x="38100" y="2369312"/>
                      <a:pt x="38100" y="2379853"/>
                    </a:cubicBezTo>
                    <a:cubicBezTo>
                      <a:pt x="38100" y="3673983"/>
                      <a:pt x="1042797" y="4721606"/>
                      <a:pt x="2280285" y="4721606"/>
                    </a:cubicBezTo>
                    <a:cubicBezTo>
                      <a:pt x="3517773" y="4721606"/>
                      <a:pt x="4522470" y="3673983"/>
                      <a:pt x="4522470" y="2379853"/>
                    </a:cubicBezTo>
                    <a:cubicBezTo>
                      <a:pt x="4522470" y="1085723"/>
                      <a:pt x="3517900" y="38100"/>
                      <a:pt x="2280285" y="38100"/>
                    </a:cubicBezTo>
                    <a:lnTo>
                      <a:pt x="2280285" y="19050"/>
                    </a:lnTo>
                    <a:lnTo>
                      <a:pt x="2280285" y="38100"/>
                    </a:lnTo>
                    <a:cubicBezTo>
                      <a:pt x="1042797" y="38100"/>
                      <a:pt x="38100" y="1085723"/>
                      <a:pt x="38100" y="2379853"/>
                    </a:cubicBezTo>
                    <a:close/>
                  </a:path>
                </a:pathLst>
              </a:custGeom>
              <a:solidFill>
                <a:srgbClr val="005AE0"/>
              </a:solidFill>
            </p:spPr>
          </p:sp>
        </p:grpSp>
        <p:grpSp>
          <p:nvGrpSpPr>
            <p:cNvPr name="Group 89" id="89"/>
            <p:cNvGrpSpPr/>
            <p:nvPr/>
          </p:nvGrpSpPr>
          <p:grpSpPr>
            <a:xfrm rot="0">
              <a:off x="104919" y="102713"/>
              <a:ext cx="1563837" cy="1661928"/>
              <a:chOff x="0" y="0"/>
              <a:chExt cx="4041784" cy="4295304"/>
            </a:xfrm>
          </p:grpSpPr>
          <p:sp>
            <p:nvSpPr>
              <p:cNvPr name="Freeform 90" id="90"/>
              <p:cNvSpPr/>
              <p:nvPr/>
            </p:nvSpPr>
            <p:spPr>
              <a:xfrm flipH="false" flipV="false" rot="0">
                <a:off x="12700" y="12700"/>
                <a:ext cx="4016375" cy="4269994"/>
              </a:xfrm>
              <a:custGeom>
                <a:avLst/>
                <a:gdLst/>
                <a:ahLst/>
                <a:cxnLst/>
                <a:rect r="r" b="b" t="t" l="l"/>
                <a:pathLst>
                  <a:path h="4269994" w="4016375">
                    <a:moveTo>
                      <a:pt x="0" y="2134997"/>
                    </a:moveTo>
                    <a:cubicBezTo>
                      <a:pt x="0" y="955802"/>
                      <a:pt x="899160" y="0"/>
                      <a:pt x="2008251" y="0"/>
                    </a:cubicBezTo>
                    <a:cubicBezTo>
                      <a:pt x="3117342" y="0"/>
                      <a:pt x="4016375" y="955802"/>
                      <a:pt x="4016375" y="2134997"/>
                    </a:cubicBezTo>
                    <a:cubicBezTo>
                      <a:pt x="4016375" y="3314192"/>
                      <a:pt x="3117215" y="4269994"/>
                      <a:pt x="2008124" y="4269994"/>
                    </a:cubicBezTo>
                    <a:cubicBezTo>
                      <a:pt x="899033" y="4269994"/>
                      <a:pt x="0" y="3314065"/>
                      <a:pt x="0" y="2134997"/>
                    </a:cubicBezTo>
                    <a:close/>
                  </a:path>
                </a:pathLst>
              </a:custGeom>
              <a:blipFill>
                <a:blip r:embed="rId2"/>
                <a:stretch>
                  <a:fillRect l="-19563" t="-51043" r="-22642" b="-27303"/>
                </a:stretch>
              </a:blipFill>
            </p:spPr>
          </p:sp>
          <p:sp>
            <p:nvSpPr>
              <p:cNvPr name="Freeform 91" id="91"/>
              <p:cNvSpPr/>
              <p:nvPr/>
            </p:nvSpPr>
            <p:spPr>
              <a:xfrm flipH="false" flipV="false" rot="0">
                <a:off x="0" y="0"/>
                <a:ext cx="4041902" cy="4295394"/>
              </a:xfrm>
              <a:custGeom>
                <a:avLst/>
                <a:gdLst/>
                <a:ahLst/>
                <a:cxnLst/>
                <a:rect r="r" b="b" t="t" l="l"/>
                <a:pathLst>
                  <a:path h="4295394" w="4041902">
                    <a:moveTo>
                      <a:pt x="0" y="2147697"/>
                    </a:moveTo>
                    <a:cubicBezTo>
                      <a:pt x="0" y="962279"/>
                      <a:pt x="904113" y="0"/>
                      <a:pt x="2020951" y="0"/>
                    </a:cubicBezTo>
                    <a:lnTo>
                      <a:pt x="2020951" y="12700"/>
                    </a:lnTo>
                    <a:lnTo>
                      <a:pt x="2020951" y="0"/>
                    </a:lnTo>
                    <a:cubicBezTo>
                      <a:pt x="3137789" y="0"/>
                      <a:pt x="4041902" y="962279"/>
                      <a:pt x="4041902" y="2147697"/>
                    </a:cubicBezTo>
                    <a:lnTo>
                      <a:pt x="4029202" y="2147697"/>
                    </a:lnTo>
                    <a:lnTo>
                      <a:pt x="4041902" y="2147697"/>
                    </a:lnTo>
                    <a:cubicBezTo>
                      <a:pt x="4041902" y="3333115"/>
                      <a:pt x="3137789" y="4295394"/>
                      <a:pt x="2020951" y="4295394"/>
                    </a:cubicBezTo>
                    <a:lnTo>
                      <a:pt x="2020951" y="4282694"/>
                    </a:lnTo>
                    <a:lnTo>
                      <a:pt x="2020951" y="4295394"/>
                    </a:lnTo>
                    <a:cubicBezTo>
                      <a:pt x="904113" y="4295267"/>
                      <a:pt x="0" y="3332988"/>
                      <a:pt x="0" y="2147697"/>
                    </a:cubicBezTo>
                    <a:lnTo>
                      <a:pt x="12700" y="2147697"/>
                    </a:lnTo>
                    <a:lnTo>
                      <a:pt x="25400" y="2147697"/>
                    </a:lnTo>
                    <a:lnTo>
                      <a:pt x="12700" y="2147697"/>
                    </a:lnTo>
                    <a:lnTo>
                      <a:pt x="0" y="2147697"/>
                    </a:lnTo>
                    <a:moveTo>
                      <a:pt x="25400" y="2147697"/>
                    </a:moveTo>
                    <a:cubicBezTo>
                      <a:pt x="25400" y="2154682"/>
                      <a:pt x="19685" y="2160397"/>
                      <a:pt x="12700" y="2160397"/>
                    </a:cubicBezTo>
                    <a:cubicBezTo>
                      <a:pt x="5715" y="2160397"/>
                      <a:pt x="0" y="2154682"/>
                      <a:pt x="0" y="2147697"/>
                    </a:cubicBezTo>
                    <a:cubicBezTo>
                      <a:pt x="0" y="2140712"/>
                      <a:pt x="5715" y="2134997"/>
                      <a:pt x="12700" y="2134997"/>
                    </a:cubicBezTo>
                    <a:cubicBezTo>
                      <a:pt x="19685" y="2134997"/>
                      <a:pt x="25400" y="2140712"/>
                      <a:pt x="25400" y="2147697"/>
                    </a:cubicBezTo>
                    <a:cubicBezTo>
                      <a:pt x="25400" y="3320542"/>
                      <a:pt x="919480" y="4269994"/>
                      <a:pt x="2020951" y="4269994"/>
                    </a:cubicBezTo>
                    <a:cubicBezTo>
                      <a:pt x="3122422" y="4269994"/>
                      <a:pt x="4016502" y="3320542"/>
                      <a:pt x="4016502" y="2147697"/>
                    </a:cubicBezTo>
                    <a:cubicBezTo>
                      <a:pt x="4016502" y="974852"/>
                      <a:pt x="3122295" y="25400"/>
                      <a:pt x="2020951" y="25400"/>
                    </a:cubicBezTo>
                    <a:lnTo>
                      <a:pt x="2020951" y="12700"/>
                    </a:lnTo>
                    <a:lnTo>
                      <a:pt x="2020951" y="25400"/>
                    </a:lnTo>
                    <a:cubicBezTo>
                      <a:pt x="919480" y="25400"/>
                      <a:pt x="25400" y="974852"/>
                      <a:pt x="25400" y="2147697"/>
                    </a:cubicBezTo>
                    <a:close/>
                  </a:path>
                </a:pathLst>
              </a:custGeom>
              <a:solidFill>
                <a:srgbClr val="000000"/>
              </a:solidFill>
            </p:spPr>
          </p:sp>
        </p:grpSp>
      </p:grpSp>
      <p:grpSp>
        <p:nvGrpSpPr>
          <p:cNvPr name="Group 92" id="92"/>
          <p:cNvGrpSpPr/>
          <p:nvPr/>
        </p:nvGrpSpPr>
        <p:grpSpPr>
          <a:xfrm rot="0">
            <a:off x="7288651" y="2908787"/>
            <a:ext cx="1323443" cy="1390866"/>
            <a:chOff x="0" y="0"/>
            <a:chExt cx="1764591" cy="1854488"/>
          </a:xfrm>
        </p:grpSpPr>
        <p:grpSp>
          <p:nvGrpSpPr>
            <p:cNvPr name="Group 93" id="93"/>
            <p:cNvGrpSpPr/>
            <p:nvPr/>
          </p:nvGrpSpPr>
          <p:grpSpPr>
            <a:xfrm rot="0">
              <a:off x="0" y="12866"/>
              <a:ext cx="1764591" cy="1841622"/>
              <a:chOff x="0" y="0"/>
              <a:chExt cx="4560638" cy="4759728"/>
            </a:xfrm>
          </p:grpSpPr>
          <p:sp>
            <p:nvSpPr>
              <p:cNvPr name="Freeform 94" id="94"/>
              <p:cNvSpPr/>
              <p:nvPr/>
            </p:nvSpPr>
            <p:spPr>
              <a:xfrm flipH="false" flipV="false" rot="0">
                <a:off x="19050" y="19050"/>
                <a:ext cx="4522597" cy="4721606"/>
              </a:xfrm>
              <a:custGeom>
                <a:avLst/>
                <a:gdLst/>
                <a:ahLst/>
                <a:cxnLst/>
                <a:rect r="r" b="b" t="t" l="l"/>
                <a:pathLst>
                  <a:path h="4721606" w="4522597">
                    <a:moveTo>
                      <a:pt x="0" y="2360803"/>
                    </a:moveTo>
                    <a:cubicBezTo>
                      <a:pt x="0" y="1057021"/>
                      <a:pt x="1012444" y="0"/>
                      <a:pt x="2261235" y="0"/>
                    </a:cubicBezTo>
                    <a:cubicBezTo>
                      <a:pt x="3510026" y="0"/>
                      <a:pt x="4522597" y="1057021"/>
                      <a:pt x="4522597" y="2360803"/>
                    </a:cubicBezTo>
                    <a:cubicBezTo>
                      <a:pt x="4522597" y="3664585"/>
                      <a:pt x="3510153" y="4721606"/>
                      <a:pt x="2261235" y="4721606"/>
                    </a:cubicBezTo>
                    <a:cubicBezTo>
                      <a:pt x="1012317" y="4721606"/>
                      <a:pt x="0" y="3664712"/>
                      <a:pt x="0" y="2360803"/>
                    </a:cubicBezTo>
                    <a:close/>
                  </a:path>
                </a:pathLst>
              </a:custGeom>
              <a:solidFill>
                <a:srgbClr val="FF0000"/>
              </a:solidFill>
            </p:spPr>
          </p:sp>
          <p:sp>
            <p:nvSpPr>
              <p:cNvPr name="Freeform 95" id="95"/>
              <p:cNvSpPr/>
              <p:nvPr/>
            </p:nvSpPr>
            <p:spPr>
              <a:xfrm flipH="false" flipV="false" rot="0">
                <a:off x="0" y="0"/>
                <a:ext cx="4560570" cy="4759706"/>
              </a:xfrm>
              <a:custGeom>
                <a:avLst/>
                <a:gdLst/>
                <a:ahLst/>
                <a:cxnLst/>
                <a:rect r="r" b="b" t="t" l="l"/>
                <a:pathLst>
                  <a:path h="4759706" w="4560570">
                    <a:moveTo>
                      <a:pt x="0" y="2379853"/>
                    </a:moveTo>
                    <a:cubicBezTo>
                      <a:pt x="0" y="1066292"/>
                      <a:pt x="1020191" y="0"/>
                      <a:pt x="2280285" y="0"/>
                    </a:cubicBezTo>
                    <a:lnTo>
                      <a:pt x="2280285" y="19050"/>
                    </a:lnTo>
                    <a:lnTo>
                      <a:pt x="2280285" y="0"/>
                    </a:lnTo>
                    <a:cubicBezTo>
                      <a:pt x="3540379" y="0"/>
                      <a:pt x="4560570" y="1066292"/>
                      <a:pt x="4560570" y="2379853"/>
                    </a:cubicBezTo>
                    <a:lnTo>
                      <a:pt x="4541520" y="2379853"/>
                    </a:lnTo>
                    <a:lnTo>
                      <a:pt x="4560570" y="2379853"/>
                    </a:lnTo>
                    <a:cubicBezTo>
                      <a:pt x="4560570" y="3693414"/>
                      <a:pt x="3540379" y="4759706"/>
                      <a:pt x="2280285" y="4759706"/>
                    </a:cubicBezTo>
                    <a:lnTo>
                      <a:pt x="2280285" y="4740656"/>
                    </a:lnTo>
                    <a:lnTo>
                      <a:pt x="2280285" y="4759706"/>
                    </a:lnTo>
                    <a:cubicBezTo>
                      <a:pt x="1020191" y="4759706"/>
                      <a:pt x="0" y="3693414"/>
                      <a:pt x="0" y="2379853"/>
                    </a:cubicBezTo>
                    <a:lnTo>
                      <a:pt x="19050" y="2379853"/>
                    </a:lnTo>
                    <a:lnTo>
                      <a:pt x="38100" y="2379853"/>
                    </a:lnTo>
                    <a:lnTo>
                      <a:pt x="19050" y="2379853"/>
                    </a:lnTo>
                    <a:lnTo>
                      <a:pt x="0" y="2379853"/>
                    </a:lnTo>
                    <a:moveTo>
                      <a:pt x="38100" y="2379853"/>
                    </a:moveTo>
                    <a:cubicBezTo>
                      <a:pt x="38100" y="2390394"/>
                      <a:pt x="29591" y="2398903"/>
                      <a:pt x="19050" y="2398903"/>
                    </a:cubicBezTo>
                    <a:cubicBezTo>
                      <a:pt x="8509" y="2398903"/>
                      <a:pt x="0" y="2390394"/>
                      <a:pt x="0" y="2379853"/>
                    </a:cubicBezTo>
                    <a:cubicBezTo>
                      <a:pt x="0" y="2369312"/>
                      <a:pt x="8509" y="2360803"/>
                      <a:pt x="19050" y="2360803"/>
                    </a:cubicBezTo>
                    <a:cubicBezTo>
                      <a:pt x="29591" y="2360803"/>
                      <a:pt x="38100" y="2369312"/>
                      <a:pt x="38100" y="2379853"/>
                    </a:cubicBezTo>
                    <a:cubicBezTo>
                      <a:pt x="38100" y="3673983"/>
                      <a:pt x="1042797" y="4721606"/>
                      <a:pt x="2280285" y="4721606"/>
                    </a:cubicBezTo>
                    <a:cubicBezTo>
                      <a:pt x="3517773" y="4721606"/>
                      <a:pt x="4522470" y="3673983"/>
                      <a:pt x="4522470" y="2379853"/>
                    </a:cubicBezTo>
                    <a:cubicBezTo>
                      <a:pt x="4522470" y="1085723"/>
                      <a:pt x="3517900" y="38100"/>
                      <a:pt x="2280285" y="38100"/>
                    </a:cubicBezTo>
                    <a:lnTo>
                      <a:pt x="2280285" y="19050"/>
                    </a:lnTo>
                    <a:lnTo>
                      <a:pt x="2280285" y="38100"/>
                    </a:lnTo>
                    <a:cubicBezTo>
                      <a:pt x="1042797" y="38100"/>
                      <a:pt x="38100" y="1085723"/>
                      <a:pt x="38100" y="2379853"/>
                    </a:cubicBezTo>
                    <a:close/>
                  </a:path>
                </a:pathLst>
              </a:custGeom>
              <a:solidFill>
                <a:srgbClr val="FF0000"/>
              </a:solidFill>
            </p:spPr>
          </p:sp>
        </p:grpSp>
        <p:grpSp>
          <p:nvGrpSpPr>
            <p:cNvPr name="Group 96" id="96"/>
            <p:cNvGrpSpPr/>
            <p:nvPr/>
          </p:nvGrpSpPr>
          <p:grpSpPr>
            <a:xfrm rot="0">
              <a:off x="0" y="0"/>
              <a:ext cx="1764591" cy="1841622"/>
              <a:chOff x="0" y="0"/>
              <a:chExt cx="4560638" cy="4759728"/>
            </a:xfrm>
          </p:grpSpPr>
          <p:sp>
            <p:nvSpPr>
              <p:cNvPr name="Freeform 97" id="97"/>
              <p:cNvSpPr/>
              <p:nvPr/>
            </p:nvSpPr>
            <p:spPr>
              <a:xfrm flipH="false" flipV="false" rot="0">
                <a:off x="19050" y="19050"/>
                <a:ext cx="4522597" cy="4721606"/>
              </a:xfrm>
              <a:custGeom>
                <a:avLst/>
                <a:gdLst/>
                <a:ahLst/>
                <a:cxnLst/>
                <a:rect r="r" b="b" t="t" l="l"/>
                <a:pathLst>
                  <a:path h="4721606" w="4522597">
                    <a:moveTo>
                      <a:pt x="0" y="2360803"/>
                    </a:moveTo>
                    <a:cubicBezTo>
                      <a:pt x="0" y="1057021"/>
                      <a:pt x="1012444" y="0"/>
                      <a:pt x="2261235" y="0"/>
                    </a:cubicBezTo>
                    <a:cubicBezTo>
                      <a:pt x="3510026" y="0"/>
                      <a:pt x="4522597" y="1057021"/>
                      <a:pt x="4522597" y="2360803"/>
                    </a:cubicBezTo>
                    <a:cubicBezTo>
                      <a:pt x="4522597" y="3664585"/>
                      <a:pt x="3510153" y="4721606"/>
                      <a:pt x="2261235" y="4721606"/>
                    </a:cubicBezTo>
                    <a:cubicBezTo>
                      <a:pt x="1012317" y="4721606"/>
                      <a:pt x="0" y="3664712"/>
                      <a:pt x="0" y="2360803"/>
                    </a:cubicBezTo>
                    <a:close/>
                  </a:path>
                </a:pathLst>
              </a:custGeom>
              <a:gradFill rotWithShape="true">
                <a:gsLst>
                  <a:gs pos="0">
                    <a:srgbClr val="FF3131">
                      <a:alpha val="100000"/>
                    </a:srgbClr>
                  </a:gs>
                  <a:gs pos="100000">
                    <a:srgbClr val="FF914D">
                      <a:alpha val="100000"/>
                    </a:srgbClr>
                  </a:gs>
                </a:gsLst>
                <a:lin ang="0"/>
              </a:gradFill>
            </p:spPr>
          </p:sp>
          <p:sp>
            <p:nvSpPr>
              <p:cNvPr name="Freeform 98" id="98"/>
              <p:cNvSpPr/>
              <p:nvPr/>
            </p:nvSpPr>
            <p:spPr>
              <a:xfrm flipH="false" flipV="false" rot="0">
                <a:off x="0" y="0"/>
                <a:ext cx="4560570" cy="4759706"/>
              </a:xfrm>
              <a:custGeom>
                <a:avLst/>
                <a:gdLst/>
                <a:ahLst/>
                <a:cxnLst/>
                <a:rect r="r" b="b" t="t" l="l"/>
                <a:pathLst>
                  <a:path h="4759706" w="4560570">
                    <a:moveTo>
                      <a:pt x="0" y="2379853"/>
                    </a:moveTo>
                    <a:cubicBezTo>
                      <a:pt x="0" y="1066292"/>
                      <a:pt x="1020191" y="0"/>
                      <a:pt x="2280285" y="0"/>
                    </a:cubicBezTo>
                    <a:lnTo>
                      <a:pt x="2280285" y="19050"/>
                    </a:lnTo>
                    <a:lnTo>
                      <a:pt x="2280285" y="0"/>
                    </a:lnTo>
                    <a:cubicBezTo>
                      <a:pt x="3540379" y="0"/>
                      <a:pt x="4560570" y="1066292"/>
                      <a:pt x="4560570" y="2379853"/>
                    </a:cubicBezTo>
                    <a:lnTo>
                      <a:pt x="4541520" y="2379853"/>
                    </a:lnTo>
                    <a:lnTo>
                      <a:pt x="4560570" y="2379853"/>
                    </a:lnTo>
                    <a:cubicBezTo>
                      <a:pt x="4560570" y="3693414"/>
                      <a:pt x="3540379" y="4759706"/>
                      <a:pt x="2280285" y="4759706"/>
                    </a:cubicBezTo>
                    <a:lnTo>
                      <a:pt x="2280285" y="4740656"/>
                    </a:lnTo>
                    <a:lnTo>
                      <a:pt x="2280285" y="4759706"/>
                    </a:lnTo>
                    <a:cubicBezTo>
                      <a:pt x="1020191" y="4759706"/>
                      <a:pt x="0" y="3693414"/>
                      <a:pt x="0" y="2379853"/>
                    </a:cubicBezTo>
                    <a:lnTo>
                      <a:pt x="19050" y="2379853"/>
                    </a:lnTo>
                    <a:lnTo>
                      <a:pt x="38100" y="2379853"/>
                    </a:lnTo>
                    <a:lnTo>
                      <a:pt x="19050" y="2379853"/>
                    </a:lnTo>
                    <a:lnTo>
                      <a:pt x="0" y="2379853"/>
                    </a:lnTo>
                    <a:moveTo>
                      <a:pt x="38100" y="2379853"/>
                    </a:moveTo>
                    <a:cubicBezTo>
                      <a:pt x="38100" y="2390394"/>
                      <a:pt x="29591" y="2398903"/>
                      <a:pt x="19050" y="2398903"/>
                    </a:cubicBezTo>
                    <a:cubicBezTo>
                      <a:pt x="8509" y="2398903"/>
                      <a:pt x="0" y="2390394"/>
                      <a:pt x="0" y="2379853"/>
                    </a:cubicBezTo>
                    <a:cubicBezTo>
                      <a:pt x="0" y="2369312"/>
                      <a:pt x="8509" y="2360803"/>
                      <a:pt x="19050" y="2360803"/>
                    </a:cubicBezTo>
                    <a:cubicBezTo>
                      <a:pt x="29591" y="2360803"/>
                      <a:pt x="38100" y="2369312"/>
                      <a:pt x="38100" y="2379853"/>
                    </a:cubicBezTo>
                    <a:cubicBezTo>
                      <a:pt x="38100" y="3673983"/>
                      <a:pt x="1042797" y="4721606"/>
                      <a:pt x="2280285" y="4721606"/>
                    </a:cubicBezTo>
                    <a:cubicBezTo>
                      <a:pt x="3517773" y="4721606"/>
                      <a:pt x="4522470" y="3673983"/>
                      <a:pt x="4522470" y="2379853"/>
                    </a:cubicBezTo>
                    <a:cubicBezTo>
                      <a:pt x="4522470" y="1085723"/>
                      <a:pt x="3517900" y="38100"/>
                      <a:pt x="2280285" y="38100"/>
                    </a:cubicBezTo>
                    <a:lnTo>
                      <a:pt x="2280285" y="19050"/>
                    </a:lnTo>
                    <a:lnTo>
                      <a:pt x="2280285" y="38100"/>
                    </a:lnTo>
                    <a:cubicBezTo>
                      <a:pt x="1042797" y="38100"/>
                      <a:pt x="38100" y="1085723"/>
                      <a:pt x="38100" y="2379853"/>
                    </a:cubicBezTo>
                    <a:close/>
                  </a:path>
                </a:pathLst>
              </a:custGeom>
              <a:solidFill>
                <a:srgbClr val="005AE0"/>
              </a:solidFill>
            </p:spPr>
          </p:sp>
        </p:grpSp>
        <p:grpSp>
          <p:nvGrpSpPr>
            <p:cNvPr name="Group 99" id="99"/>
            <p:cNvGrpSpPr/>
            <p:nvPr/>
          </p:nvGrpSpPr>
          <p:grpSpPr>
            <a:xfrm rot="0">
              <a:off x="100377" y="102713"/>
              <a:ext cx="1563837" cy="1661928"/>
              <a:chOff x="0" y="0"/>
              <a:chExt cx="4041784" cy="4295304"/>
            </a:xfrm>
          </p:grpSpPr>
          <p:sp>
            <p:nvSpPr>
              <p:cNvPr name="Freeform 100" id="100"/>
              <p:cNvSpPr/>
              <p:nvPr/>
            </p:nvSpPr>
            <p:spPr>
              <a:xfrm flipH="false" flipV="false" rot="0">
                <a:off x="12700" y="12700"/>
                <a:ext cx="4016375" cy="4269994"/>
              </a:xfrm>
              <a:custGeom>
                <a:avLst/>
                <a:gdLst/>
                <a:ahLst/>
                <a:cxnLst/>
                <a:rect r="r" b="b" t="t" l="l"/>
                <a:pathLst>
                  <a:path h="4269994" w="4016375">
                    <a:moveTo>
                      <a:pt x="0" y="2134997"/>
                    </a:moveTo>
                    <a:cubicBezTo>
                      <a:pt x="0" y="955802"/>
                      <a:pt x="899160" y="0"/>
                      <a:pt x="2008251" y="0"/>
                    </a:cubicBezTo>
                    <a:cubicBezTo>
                      <a:pt x="3117342" y="0"/>
                      <a:pt x="4016375" y="955802"/>
                      <a:pt x="4016375" y="2134997"/>
                    </a:cubicBezTo>
                    <a:cubicBezTo>
                      <a:pt x="4016375" y="3314192"/>
                      <a:pt x="3117215" y="4269994"/>
                      <a:pt x="2008124" y="4269994"/>
                    </a:cubicBezTo>
                    <a:cubicBezTo>
                      <a:pt x="899033" y="4269994"/>
                      <a:pt x="0" y="3314065"/>
                      <a:pt x="0" y="2134997"/>
                    </a:cubicBezTo>
                    <a:close/>
                  </a:path>
                </a:pathLst>
              </a:custGeom>
              <a:blipFill>
                <a:blip r:embed="rId8"/>
                <a:stretch>
                  <a:fillRect l="-63949" t="-97483" r="-80580" b="-68029"/>
                </a:stretch>
              </a:blipFill>
            </p:spPr>
          </p:sp>
          <p:sp>
            <p:nvSpPr>
              <p:cNvPr name="Freeform 101" id="101"/>
              <p:cNvSpPr/>
              <p:nvPr/>
            </p:nvSpPr>
            <p:spPr>
              <a:xfrm flipH="false" flipV="false" rot="0">
                <a:off x="0" y="0"/>
                <a:ext cx="4041902" cy="4295394"/>
              </a:xfrm>
              <a:custGeom>
                <a:avLst/>
                <a:gdLst/>
                <a:ahLst/>
                <a:cxnLst/>
                <a:rect r="r" b="b" t="t" l="l"/>
                <a:pathLst>
                  <a:path h="4295394" w="4041902">
                    <a:moveTo>
                      <a:pt x="0" y="2147697"/>
                    </a:moveTo>
                    <a:cubicBezTo>
                      <a:pt x="0" y="962279"/>
                      <a:pt x="904113" y="0"/>
                      <a:pt x="2020951" y="0"/>
                    </a:cubicBezTo>
                    <a:lnTo>
                      <a:pt x="2020951" y="12700"/>
                    </a:lnTo>
                    <a:lnTo>
                      <a:pt x="2020951" y="0"/>
                    </a:lnTo>
                    <a:cubicBezTo>
                      <a:pt x="3137789" y="0"/>
                      <a:pt x="4041902" y="962279"/>
                      <a:pt x="4041902" y="2147697"/>
                    </a:cubicBezTo>
                    <a:lnTo>
                      <a:pt x="4029202" y="2147697"/>
                    </a:lnTo>
                    <a:lnTo>
                      <a:pt x="4041902" y="2147697"/>
                    </a:lnTo>
                    <a:cubicBezTo>
                      <a:pt x="4041902" y="3333115"/>
                      <a:pt x="3137789" y="4295394"/>
                      <a:pt x="2020951" y="4295394"/>
                    </a:cubicBezTo>
                    <a:lnTo>
                      <a:pt x="2020951" y="4282694"/>
                    </a:lnTo>
                    <a:lnTo>
                      <a:pt x="2020951" y="4295394"/>
                    </a:lnTo>
                    <a:cubicBezTo>
                      <a:pt x="904113" y="4295267"/>
                      <a:pt x="0" y="3332988"/>
                      <a:pt x="0" y="2147697"/>
                    </a:cubicBezTo>
                    <a:lnTo>
                      <a:pt x="12700" y="2147697"/>
                    </a:lnTo>
                    <a:lnTo>
                      <a:pt x="25400" y="2147697"/>
                    </a:lnTo>
                    <a:lnTo>
                      <a:pt x="12700" y="2147697"/>
                    </a:lnTo>
                    <a:lnTo>
                      <a:pt x="0" y="2147697"/>
                    </a:lnTo>
                    <a:moveTo>
                      <a:pt x="25400" y="2147697"/>
                    </a:moveTo>
                    <a:cubicBezTo>
                      <a:pt x="25400" y="2154682"/>
                      <a:pt x="19685" y="2160397"/>
                      <a:pt x="12700" y="2160397"/>
                    </a:cubicBezTo>
                    <a:cubicBezTo>
                      <a:pt x="5715" y="2160397"/>
                      <a:pt x="0" y="2154682"/>
                      <a:pt x="0" y="2147697"/>
                    </a:cubicBezTo>
                    <a:cubicBezTo>
                      <a:pt x="0" y="2140712"/>
                      <a:pt x="5715" y="2134997"/>
                      <a:pt x="12700" y="2134997"/>
                    </a:cubicBezTo>
                    <a:cubicBezTo>
                      <a:pt x="19685" y="2134997"/>
                      <a:pt x="25400" y="2140712"/>
                      <a:pt x="25400" y="2147697"/>
                    </a:cubicBezTo>
                    <a:cubicBezTo>
                      <a:pt x="25400" y="3320542"/>
                      <a:pt x="919480" y="4269994"/>
                      <a:pt x="2020951" y="4269994"/>
                    </a:cubicBezTo>
                    <a:cubicBezTo>
                      <a:pt x="3122422" y="4269994"/>
                      <a:pt x="4016502" y="3320542"/>
                      <a:pt x="4016502" y="2147697"/>
                    </a:cubicBezTo>
                    <a:cubicBezTo>
                      <a:pt x="4016502" y="974852"/>
                      <a:pt x="3122295" y="25400"/>
                      <a:pt x="2020951" y="25400"/>
                    </a:cubicBezTo>
                    <a:lnTo>
                      <a:pt x="2020951" y="12700"/>
                    </a:lnTo>
                    <a:lnTo>
                      <a:pt x="2020951" y="25400"/>
                    </a:lnTo>
                    <a:cubicBezTo>
                      <a:pt x="919480" y="25400"/>
                      <a:pt x="25400" y="974852"/>
                      <a:pt x="25400" y="2147697"/>
                    </a:cubicBezTo>
                    <a:close/>
                  </a:path>
                </a:pathLst>
              </a:custGeom>
              <a:solidFill>
                <a:srgbClr val="000000"/>
              </a:solidFill>
            </p:spPr>
          </p:sp>
        </p:grpSp>
      </p:grpSp>
      <p:grpSp>
        <p:nvGrpSpPr>
          <p:cNvPr name="Group 102" id="102"/>
          <p:cNvGrpSpPr/>
          <p:nvPr/>
        </p:nvGrpSpPr>
        <p:grpSpPr>
          <a:xfrm rot="0">
            <a:off x="9454437" y="2899262"/>
            <a:ext cx="1323443" cy="1390866"/>
            <a:chOff x="0" y="0"/>
            <a:chExt cx="1764591" cy="1854488"/>
          </a:xfrm>
        </p:grpSpPr>
        <p:grpSp>
          <p:nvGrpSpPr>
            <p:cNvPr name="Group 103" id="103"/>
            <p:cNvGrpSpPr/>
            <p:nvPr/>
          </p:nvGrpSpPr>
          <p:grpSpPr>
            <a:xfrm rot="0">
              <a:off x="0" y="12866"/>
              <a:ext cx="1764591" cy="1841622"/>
              <a:chOff x="0" y="0"/>
              <a:chExt cx="4560638" cy="4759728"/>
            </a:xfrm>
          </p:grpSpPr>
          <p:sp>
            <p:nvSpPr>
              <p:cNvPr name="Freeform 104" id="104"/>
              <p:cNvSpPr/>
              <p:nvPr/>
            </p:nvSpPr>
            <p:spPr>
              <a:xfrm flipH="false" flipV="false" rot="0">
                <a:off x="19050" y="19050"/>
                <a:ext cx="4522597" cy="4721606"/>
              </a:xfrm>
              <a:custGeom>
                <a:avLst/>
                <a:gdLst/>
                <a:ahLst/>
                <a:cxnLst/>
                <a:rect r="r" b="b" t="t" l="l"/>
                <a:pathLst>
                  <a:path h="4721606" w="4522597">
                    <a:moveTo>
                      <a:pt x="0" y="2360803"/>
                    </a:moveTo>
                    <a:cubicBezTo>
                      <a:pt x="0" y="1057021"/>
                      <a:pt x="1012444" y="0"/>
                      <a:pt x="2261235" y="0"/>
                    </a:cubicBezTo>
                    <a:cubicBezTo>
                      <a:pt x="3510026" y="0"/>
                      <a:pt x="4522597" y="1057021"/>
                      <a:pt x="4522597" y="2360803"/>
                    </a:cubicBezTo>
                    <a:cubicBezTo>
                      <a:pt x="4522597" y="3664585"/>
                      <a:pt x="3510153" y="4721606"/>
                      <a:pt x="2261235" y="4721606"/>
                    </a:cubicBezTo>
                    <a:cubicBezTo>
                      <a:pt x="1012317" y="4721606"/>
                      <a:pt x="0" y="3664712"/>
                      <a:pt x="0" y="2360803"/>
                    </a:cubicBezTo>
                    <a:close/>
                  </a:path>
                </a:pathLst>
              </a:custGeom>
              <a:solidFill>
                <a:srgbClr val="FF0000"/>
              </a:solidFill>
            </p:spPr>
          </p:sp>
          <p:sp>
            <p:nvSpPr>
              <p:cNvPr name="Freeform 105" id="105"/>
              <p:cNvSpPr/>
              <p:nvPr/>
            </p:nvSpPr>
            <p:spPr>
              <a:xfrm flipH="false" flipV="false" rot="0">
                <a:off x="0" y="0"/>
                <a:ext cx="4560570" cy="4759706"/>
              </a:xfrm>
              <a:custGeom>
                <a:avLst/>
                <a:gdLst/>
                <a:ahLst/>
                <a:cxnLst/>
                <a:rect r="r" b="b" t="t" l="l"/>
                <a:pathLst>
                  <a:path h="4759706" w="4560570">
                    <a:moveTo>
                      <a:pt x="0" y="2379853"/>
                    </a:moveTo>
                    <a:cubicBezTo>
                      <a:pt x="0" y="1066292"/>
                      <a:pt x="1020191" y="0"/>
                      <a:pt x="2280285" y="0"/>
                    </a:cubicBezTo>
                    <a:lnTo>
                      <a:pt x="2280285" y="19050"/>
                    </a:lnTo>
                    <a:lnTo>
                      <a:pt x="2280285" y="0"/>
                    </a:lnTo>
                    <a:cubicBezTo>
                      <a:pt x="3540379" y="0"/>
                      <a:pt x="4560570" y="1066292"/>
                      <a:pt x="4560570" y="2379853"/>
                    </a:cubicBezTo>
                    <a:lnTo>
                      <a:pt x="4541520" y="2379853"/>
                    </a:lnTo>
                    <a:lnTo>
                      <a:pt x="4560570" y="2379853"/>
                    </a:lnTo>
                    <a:cubicBezTo>
                      <a:pt x="4560570" y="3693414"/>
                      <a:pt x="3540379" y="4759706"/>
                      <a:pt x="2280285" y="4759706"/>
                    </a:cubicBezTo>
                    <a:lnTo>
                      <a:pt x="2280285" y="4740656"/>
                    </a:lnTo>
                    <a:lnTo>
                      <a:pt x="2280285" y="4759706"/>
                    </a:lnTo>
                    <a:cubicBezTo>
                      <a:pt x="1020191" y="4759706"/>
                      <a:pt x="0" y="3693414"/>
                      <a:pt x="0" y="2379853"/>
                    </a:cubicBezTo>
                    <a:lnTo>
                      <a:pt x="19050" y="2379853"/>
                    </a:lnTo>
                    <a:lnTo>
                      <a:pt x="38100" y="2379853"/>
                    </a:lnTo>
                    <a:lnTo>
                      <a:pt x="19050" y="2379853"/>
                    </a:lnTo>
                    <a:lnTo>
                      <a:pt x="0" y="2379853"/>
                    </a:lnTo>
                    <a:moveTo>
                      <a:pt x="38100" y="2379853"/>
                    </a:moveTo>
                    <a:cubicBezTo>
                      <a:pt x="38100" y="2390394"/>
                      <a:pt x="29591" y="2398903"/>
                      <a:pt x="19050" y="2398903"/>
                    </a:cubicBezTo>
                    <a:cubicBezTo>
                      <a:pt x="8509" y="2398903"/>
                      <a:pt x="0" y="2390394"/>
                      <a:pt x="0" y="2379853"/>
                    </a:cubicBezTo>
                    <a:cubicBezTo>
                      <a:pt x="0" y="2369312"/>
                      <a:pt x="8509" y="2360803"/>
                      <a:pt x="19050" y="2360803"/>
                    </a:cubicBezTo>
                    <a:cubicBezTo>
                      <a:pt x="29591" y="2360803"/>
                      <a:pt x="38100" y="2369312"/>
                      <a:pt x="38100" y="2379853"/>
                    </a:cubicBezTo>
                    <a:cubicBezTo>
                      <a:pt x="38100" y="3673983"/>
                      <a:pt x="1042797" y="4721606"/>
                      <a:pt x="2280285" y="4721606"/>
                    </a:cubicBezTo>
                    <a:cubicBezTo>
                      <a:pt x="3517773" y="4721606"/>
                      <a:pt x="4522470" y="3673983"/>
                      <a:pt x="4522470" y="2379853"/>
                    </a:cubicBezTo>
                    <a:cubicBezTo>
                      <a:pt x="4522470" y="1085723"/>
                      <a:pt x="3517900" y="38100"/>
                      <a:pt x="2280285" y="38100"/>
                    </a:cubicBezTo>
                    <a:lnTo>
                      <a:pt x="2280285" y="19050"/>
                    </a:lnTo>
                    <a:lnTo>
                      <a:pt x="2280285" y="38100"/>
                    </a:lnTo>
                    <a:cubicBezTo>
                      <a:pt x="1042797" y="38100"/>
                      <a:pt x="38100" y="1085723"/>
                      <a:pt x="38100" y="2379853"/>
                    </a:cubicBezTo>
                    <a:close/>
                  </a:path>
                </a:pathLst>
              </a:custGeom>
              <a:solidFill>
                <a:srgbClr val="FF0000"/>
              </a:solidFill>
            </p:spPr>
          </p:sp>
        </p:grpSp>
        <p:grpSp>
          <p:nvGrpSpPr>
            <p:cNvPr name="Group 106" id="106"/>
            <p:cNvGrpSpPr/>
            <p:nvPr/>
          </p:nvGrpSpPr>
          <p:grpSpPr>
            <a:xfrm rot="0">
              <a:off x="0" y="0"/>
              <a:ext cx="1764591" cy="1841622"/>
              <a:chOff x="0" y="0"/>
              <a:chExt cx="4560638" cy="4759728"/>
            </a:xfrm>
          </p:grpSpPr>
          <p:sp>
            <p:nvSpPr>
              <p:cNvPr name="Freeform 107" id="107"/>
              <p:cNvSpPr/>
              <p:nvPr/>
            </p:nvSpPr>
            <p:spPr>
              <a:xfrm flipH="false" flipV="false" rot="0">
                <a:off x="19050" y="19050"/>
                <a:ext cx="4522597" cy="4721606"/>
              </a:xfrm>
              <a:custGeom>
                <a:avLst/>
                <a:gdLst/>
                <a:ahLst/>
                <a:cxnLst/>
                <a:rect r="r" b="b" t="t" l="l"/>
                <a:pathLst>
                  <a:path h="4721606" w="4522597">
                    <a:moveTo>
                      <a:pt x="0" y="2360803"/>
                    </a:moveTo>
                    <a:cubicBezTo>
                      <a:pt x="0" y="1057021"/>
                      <a:pt x="1012444" y="0"/>
                      <a:pt x="2261235" y="0"/>
                    </a:cubicBezTo>
                    <a:cubicBezTo>
                      <a:pt x="3510026" y="0"/>
                      <a:pt x="4522597" y="1057021"/>
                      <a:pt x="4522597" y="2360803"/>
                    </a:cubicBezTo>
                    <a:cubicBezTo>
                      <a:pt x="4522597" y="3664585"/>
                      <a:pt x="3510153" y="4721606"/>
                      <a:pt x="2261235" y="4721606"/>
                    </a:cubicBezTo>
                    <a:cubicBezTo>
                      <a:pt x="1012317" y="4721606"/>
                      <a:pt x="0" y="3664712"/>
                      <a:pt x="0" y="2360803"/>
                    </a:cubicBezTo>
                    <a:close/>
                  </a:path>
                </a:pathLst>
              </a:custGeom>
              <a:gradFill rotWithShape="true">
                <a:gsLst>
                  <a:gs pos="0">
                    <a:srgbClr val="FF3131">
                      <a:alpha val="100000"/>
                    </a:srgbClr>
                  </a:gs>
                  <a:gs pos="100000">
                    <a:srgbClr val="FF914D">
                      <a:alpha val="100000"/>
                    </a:srgbClr>
                  </a:gs>
                </a:gsLst>
                <a:lin ang="0"/>
              </a:gradFill>
            </p:spPr>
          </p:sp>
          <p:sp>
            <p:nvSpPr>
              <p:cNvPr name="Freeform 108" id="108"/>
              <p:cNvSpPr/>
              <p:nvPr/>
            </p:nvSpPr>
            <p:spPr>
              <a:xfrm flipH="false" flipV="false" rot="0">
                <a:off x="0" y="0"/>
                <a:ext cx="4560570" cy="4759706"/>
              </a:xfrm>
              <a:custGeom>
                <a:avLst/>
                <a:gdLst/>
                <a:ahLst/>
                <a:cxnLst/>
                <a:rect r="r" b="b" t="t" l="l"/>
                <a:pathLst>
                  <a:path h="4759706" w="4560570">
                    <a:moveTo>
                      <a:pt x="0" y="2379853"/>
                    </a:moveTo>
                    <a:cubicBezTo>
                      <a:pt x="0" y="1066292"/>
                      <a:pt x="1020191" y="0"/>
                      <a:pt x="2280285" y="0"/>
                    </a:cubicBezTo>
                    <a:lnTo>
                      <a:pt x="2280285" y="19050"/>
                    </a:lnTo>
                    <a:lnTo>
                      <a:pt x="2280285" y="0"/>
                    </a:lnTo>
                    <a:cubicBezTo>
                      <a:pt x="3540379" y="0"/>
                      <a:pt x="4560570" y="1066292"/>
                      <a:pt x="4560570" y="2379853"/>
                    </a:cubicBezTo>
                    <a:lnTo>
                      <a:pt x="4541520" y="2379853"/>
                    </a:lnTo>
                    <a:lnTo>
                      <a:pt x="4560570" y="2379853"/>
                    </a:lnTo>
                    <a:cubicBezTo>
                      <a:pt x="4560570" y="3693414"/>
                      <a:pt x="3540379" y="4759706"/>
                      <a:pt x="2280285" y="4759706"/>
                    </a:cubicBezTo>
                    <a:lnTo>
                      <a:pt x="2280285" y="4740656"/>
                    </a:lnTo>
                    <a:lnTo>
                      <a:pt x="2280285" y="4759706"/>
                    </a:lnTo>
                    <a:cubicBezTo>
                      <a:pt x="1020191" y="4759706"/>
                      <a:pt x="0" y="3693414"/>
                      <a:pt x="0" y="2379853"/>
                    </a:cubicBezTo>
                    <a:lnTo>
                      <a:pt x="19050" y="2379853"/>
                    </a:lnTo>
                    <a:lnTo>
                      <a:pt x="38100" y="2379853"/>
                    </a:lnTo>
                    <a:lnTo>
                      <a:pt x="19050" y="2379853"/>
                    </a:lnTo>
                    <a:lnTo>
                      <a:pt x="0" y="2379853"/>
                    </a:lnTo>
                    <a:moveTo>
                      <a:pt x="38100" y="2379853"/>
                    </a:moveTo>
                    <a:cubicBezTo>
                      <a:pt x="38100" y="2390394"/>
                      <a:pt x="29591" y="2398903"/>
                      <a:pt x="19050" y="2398903"/>
                    </a:cubicBezTo>
                    <a:cubicBezTo>
                      <a:pt x="8509" y="2398903"/>
                      <a:pt x="0" y="2390394"/>
                      <a:pt x="0" y="2379853"/>
                    </a:cubicBezTo>
                    <a:cubicBezTo>
                      <a:pt x="0" y="2369312"/>
                      <a:pt x="8509" y="2360803"/>
                      <a:pt x="19050" y="2360803"/>
                    </a:cubicBezTo>
                    <a:cubicBezTo>
                      <a:pt x="29591" y="2360803"/>
                      <a:pt x="38100" y="2369312"/>
                      <a:pt x="38100" y="2379853"/>
                    </a:cubicBezTo>
                    <a:cubicBezTo>
                      <a:pt x="38100" y="3673983"/>
                      <a:pt x="1042797" y="4721606"/>
                      <a:pt x="2280285" y="4721606"/>
                    </a:cubicBezTo>
                    <a:cubicBezTo>
                      <a:pt x="3517773" y="4721606"/>
                      <a:pt x="4522470" y="3673983"/>
                      <a:pt x="4522470" y="2379853"/>
                    </a:cubicBezTo>
                    <a:cubicBezTo>
                      <a:pt x="4522470" y="1085723"/>
                      <a:pt x="3517900" y="38100"/>
                      <a:pt x="2280285" y="38100"/>
                    </a:cubicBezTo>
                    <a:lnTo>
                      <a:pt x="2280285" y="19050"/>
                    </a:lnTo>
                    <a:lnTo>
                      <a:pt x="2280285" y="38100"/>
                    </a:lnTo>
                    <a:cubicBezTo>
                      <a:pt x="1042797" y="38100"/>
                      <a:pt x="38100" y="1085723"/>
                      <a:pt x="38100" y="2379853"/>
                    </a:cubicBezTo>
                    <a:close/>
                  </a:path>
                </a:pathLst>
              </a:custGeom>
              <a:solidFill>
                <a:srgbClr val="005AE0"/>
              </a:solidFill>
            </p:spPr>
          </p:sp>
        </p:grpSp>
        <p:grpSp>
          <p:nvGrpSpPr>
            <p:cNvPr name="Group 109" id="109"/>
            <p:cNvGrpSpPr/>
            <p:nvPr/>
          </p:nvGrpSpPr>
          <p:grpSpPr>
            <a:xfrm rot="0">
              <a:off x="104919" y="108749"/>
              <a:ext cx="1563837" cy="1661928"/>
              <a:chOff x="0" y="0"/>
              <a:chExt cx="4041784" cy="4295304"/>
            </a:xfrm>
          </p:grpSpPr>
          <p:sp>
            <p:nvSpPr>
              <p:cNvPr name="Freeform 110" id="110"/>
              <p:cNvSpPr/>
              <p:nvPr/>
            </p:nvSpPr>
            <p:spPr>
              <a:xfrm flipH="false" flipV="false" rot="0">
                <a:off x="12700" y="12700"/>
                <a:ext cx="4016375" cy="4269994"/>
              </a:xfrm>
              <a:custGeom>
                <a:avLst/>
                <a:gdLst/>
                <a:ahLst/>
                <a:cxnLst/>
                <a:rect r="r" b="b" t="t" l="l"/>
                <a:pathLst>
                  <a:path h="4269994" w="4016375">
                    <a:moveTo>
                      <a:pt x="0" y="2134997"/>
                    </a:moveTo>
                    <a:cubicBezTo>
                      <a:pt x="0" y="955802"/>
                      <a:pt x="899160" y="0"/>
                      <a:pt x="2008251" y="0"/>
                    </a:cubicBezTo>
                    <a:cubicBezTo>
                      <a:pt x="3117342" y="0"/>
                      <a:pt x="4016375" y="955802"/>
                      <a:pt x="4016375" y="2134997"/>
                    </a:cubicBezTo>
                    <a:cubicBezTo>
                      <a:pt x="4016375" y="3314192"/>
                      <a:pt x="3117215" y="4269994"/>
                      <a:pt x="2008124" y="4269994"/>
                    </a:cubicBezTo>
                    <a:cubicBezTo>
                      <a:pt x="899033" y="4269994"/>
                      <a:pt x="0" y="3314065"/>
                      <a:pt x="0" y="2134997"/>
                    </a:cubicBezTo>
                    <a:close/>
                  </a:path>
                </a:pathLst>
              </a:custGeom>
              <a:blipFill>
                <a:blip r:embed="rId5"/>
                <a:stretch>
                  <a:fillRect l="-26744" t="-14908" r="-20830" b="-25063"/>
                </a:stretch>
              </a:blipFill>
            </p:spPr>
          </p:sp>
          <p:sp>
            <p:nvSpPr>
              <p:cNvPr name="Freeform 111" id="111"/>
              <p:cNvSpPr/>
              <p:nvPr/>
            </p:nvSpPr>
            <p:spPr>
              <a:xfrm flipH="false" flipV="false" rot="0">
                <a:off x="0" y="0"/>
                <a:ext cx="4041902" cy="4295394"/>
              </a:xfrm>
              <a:custGeom>
                <a:avLst/>
                <a:gdLst/>
                <a:ahLst/>
                <a:cxnLst/>
                <a:rect r="r" b="b" t="t" l="l"/>
                <a:pathLst>
                  <a:path h="4295394" w="4041902">
                    <a:moveTo>
                      <a:pt x="0" y="2147697"/>
                    </a:moveTo>
                    <a:cubicBezTo>
                      <a:pt x="0" y="962279"/>
                      <a:pt x="904113" y="0"/>
                      <a:pt x="2020951" y="0"/>
                    </a:cubicBezTo>
                    <a:lnTo>
                      <a:pt x="2020951" y="12700"/>
                    </a:lnTo>
                    <a:lnTo>
                      <a:pt x="2020951" y="0"/>
                    </a:lnTo>
                    <a:cubicBezTo>
                      <a:pt x="3137789" y="0"/>
                      <a:pt x="4041902" y="962279"/>
                      <a:pt x="4041902" y="2147697"/>
                    </a:cubicBezTo>
                    <a:lnTo>
                      <a:pt x="4029202" y="2147697"/>
                    </a:lnTo>
                    <a:lnTo>
                      <a:pt x="4041902" y="2147697"/>
                    </a:lnTo>
                    <a:cubicBezTo>
                      <a:pt x="4041902" y="3333115"/>
                      <a:pt x="3137789" y="4295394"/>
                      <a:pt x="2020951" y="4295394"/>
                    </a:cubicBezTo>
                    <a:lnTo>
                      <a:pt x="2020951" y="4282694"/>
                    </a:lnTo>
                    <a:lnTo>
                      <a:pt x="2020951" y="4295394"/>
                    </a:lnTo>
                    <a:cubicBezTo>
                      <a:pt x="904113" y="4295267"/>
                      <a:pt x="0" y="3332988"/>
                      <a:pt x="0" y="2147697"/>
                    </a:cubicBezTo>
                    <a:lnTo>
                      <a:pt x="12700" y="2147697"/>
                    </a:lnTo>
                    <a:lnTo>
                      <a:pt x="25400" y="2147697"/>
                    </a:lnTo>
                    <a:lnTo>
                      <a:pt x="12700" y="2147697"/>
                    </a:lnTo>
                    <a:lnTo>
                      <a:pt x="0" y="2147697"/>
                    </a:lnTo>
                    <a:moveTo>
                      <a:pt x="25400" y="2147697"/>
                    </a:moveTo>
                    <a:cubicBezTo>
                      <a:pt x="25400" y="2154682"/>
                      <a:pt x="19685" y="2160397"/>
                      <a:pt x="12700" y="2160397"/>
                    </a:cubicBezTo>
                    <a:cubicBezTo>
                      <a:pt x="5715" y="2160397"/>
                      <a:pt x="0" y="2154682"/>
                      <a:pt x="0" y="2147697"/>
                    </a:cubicBezTo>
                    <a:cubicBezTo>
                      <a:pt x="0" y="2140712"/>
                      <a:pt x="5715" y="2134997"/>
                      <a:pt x="12700" y="2134997"/>
                    </a:cubicBezTo>
                    <a:cubicBezTo>
                      <a:pt x="19685" y="2134997"/>
                      <a:pt x="25400" y="2140712"/>
                      <a:pt x="25400" y="2147697"/>
                    </a:cubicBezTo>
                    <a:cubicBezTo>
                      <a:pt x="25400" y="3320542"/>
                      <a:pt x="919480" y="4269994"/>
                      <a:pt x="2020951" y="4269994"/>
                    </a:cubicBezTo>
                    <a:cubicBezTo>
                      <a:pt x="3122422" y="4269994"/>
                      <a:pt x="4016502" y="3320542"/>
                      <a:pt x="4016502" y="2147697"/>
                    </a:cubicBezTo>
                    <a:cubicBezTo>
                      <a:pt x="4016502" y="974852"/>
                      <a:pt x="3122295" y="25400"/>
                      <a:pt x="2020951" y="25400"/>
                    </a:cubicBezTo>
                    <a:lnTo>
                      <a:pt x="2020951" y="12700"/>
                    </a:lnTo>
                    <a:lnTo>
                      <a:pt x="2020951" y="25400"/>
                    </a:lnTo>
                    <a:cubicBezTo>
                      <a:pt x="919480" y="25400"/>
                      <a:pt x="25400" y="974852"/>
                      <a:pt x="25400" y="2147697"/>
                    </a:cubicBezTo>
                    <a:close/>
                  </a:path>
                </a:pathLst>
              </a:custGeom>
              <a:solidFill>
                <a:srgbClr val="000000"/>
              </a:solidFill>
            </p:spPr>
          </p:sp>
        </p:grpSp>
      </p:grpSp>
      <p:grpSp>
        <p:nvGrpSpPr>
          <p:cNvPr name="Group 112" id="112"/>
          <p:cNvGrpSpPr/>
          <p:nvPr/>
        </p:nvGrpSpPr>
        <p:grpSpPr>
          <a:xfrm rot="0">
            <a:off x="11492255" y="6760217"/>
            <a:ext cx="1289832" cy="1346138"/>
            <a:chOff x="0" y="0"/>
            <a:chExt cx="1719776" cy="1794851"/>
          </a:xfrm>
        </p:grpSpPr>
        <p:grpSp>
          <p:nvGrpSpPr>
            <p:cNvPr name="Group 113" id="113"/>
            <p:cNvGrpSpPr/>
            <p:nvPr/>
          </p:nvGrpSpPr>
          <p:grpSpPr>
            <a:xfrm rot="0">
              <a:off x="0" y="0"/>
              <a:ext cx="1719776" cy="1794851"/>
              <a:chOff x="0" y="0"/>
              <a:chExt cx="4560638" cy="4759728"/>
            </a:xfrm>
          </p:grpSpPr>
          <p:sp>
            <p:nvSpPr>
              <p:cNvPr name="Freeform 114" id="114"/>
              <p:cNvSpPr/>
              <p:nvPr/>
            </p:nvSpPr>
            <p:spPr>
              <a:xfrm flipH="false" flipV="false" rot="0">
                <a:off x="19050" y="19050"/>
                <a:ext cx="4522597" cy="4721606"/>
              </a:xfrm>
              <a:custGeom>
                <a:avLst/>
                <a:gdLst/>
                <a:ahLst/>
                <a:cxnLst/>
                <a:rect r="r" b="b" t="t" l="l"/>
                <a:pathLst>
                  <a:path h="4721606" w="4522597">
                    <a:moveTo>
                      <a:pt x="0" y="2360803"/>
                    </a:moveTo>
                    <a:cubicBezTo>
                      <a:pt x="0" y="1057021"/>
                      <a:pt x="1012444" y="0"/>
                      <a:pt x="2261235" y="0"/>
                    </a:cubicBezTo>
                    <a:cubicBezTo>
                      <a:pt x="3510026" y="0"/>
                      <a:pt x="4522597" y="1057021"/>
                      <a:pt x="4522597" y="2360803"/>
                    </a:cubicBezTo>
                    <a:cubicBezTo>
                      <a:pt x="4522597" y="3664585"/>
                      <a:pt x="3510153" y="4721606"/>
                      <a:pt x="2261235" y="4721606"/>
                    </a:cubicBezTo>
                    <a:cubicBezTo>
                      <a:pt x="1012317" y="4721606"/>
                      <a:pt x="0" y="3664712"/>
                      <a:pt x="0" y="2360803"/>
                    </a:cubicBezTo>
                    <a:close/>
                  </a:path>
                </a:pathLst>
              </a:custGeom>
              <a:gradFill rotWithShape="true">
                <a:gsLst>
                  <a:gs pos="0">
                    <a:srgbClr val="FF3131">
                      <a:alpha val="100000"/>
                    </a:srgbClr>
                  </a:gs>
                  <a:gs pos="100000">
                    <a:srgbClr val="FF914D">
                      <a:alpha val="100000"/>
                    </a:srgbClr>
                  </a:gs>
                </a:gsLst>
                <a:lin ang="0"/>
              </a:gradFill>
            </p:spPr>
          </p:sp>
          <p:sp>
            <p:nvSpPr>
              <p:cNvPr name="Freeform 115" id="115"/>
              <p:cNvSpPr/>
              <p:nvPr/>
            </p:nvSpPr>
            <p:spPr>
              <a:xfrm flipH="false" flipV="false" rot="0">
                <a:off x="0" y="0"/>
                <a:ext cx="4560570" cy="4759706"/>
              </a:xfrm>
              <a:custGeom>
                <a:avLst/>
                <a:gdLst/>
                <a:ahLst/>
                <a:cxnLst/>
                <a:rect r="r" b="b" t="t" l="l"/>
                <a:pathLst>
                  <a:path h="4759706" w="4560570">
                    <a:moveTo>
                      <a:pt x="0" y="2379853"/>
                    </a:moveTo>
                    <a:cubicBezTo>
                      <a:pt x="0" y="1066292"/>
                      <a:pt x="1020191" y="0"/>
                      <a:pt x="2280285" y="0"/>
                    </a:cubicBezTo>
                    <a:lnTo>
                      <a:pt x="2280285" y="19050"/>
                    </a:lnTo>
                    <a:lnTo>
                      <a:pt x="2280285" y="0"/>
                    </a:lnTo>
                    <a:cubicBezTo>
                      <a:pt x="3540379" y="0"/>
                      <a:pt x="4560570" y="1066292"/>
                      <a:pt x="4560570" y="2379853"/>
                    </a:cubicBezTo>
                    <a:lnTo>
                      <a:pt x="4541520" y="2379853"/>
                    </a:lnTo>
                    <a:lnTo>
                      <a:pt x="4560570" y="2379853"/>
                    </a:lnTo>
                    <a:cubicBezTo>
                      <a:pt x="4560570" y="3693414"/>
                      <a:pt x="3540379" y="4759706"/>
                      <a:pt x="2280285" y="4759706"/>
                    </a:cubicBezTo>
                    <a:lnTo>
                      <a:pt x="2280285" y="4740656"/>
                    </a:lnTo>
                    <a:lnTo>
                      <a:pt x="2280285" y="4759706"/>
                    </a:lnTo>
                    <a:cubicBezTo>
                      <a:pt x="1020191" y="4759706"/>
                      <a:pt x="0" y="3693414"/>
                      <a:pt x="0" y="2379853"/>
                    </a:cubicBezTo>
                    <a:lnTo>
                      <a:pt x="19050" y="2379853"/>
                    </a:lnTo>
                    <a:lnTo>
                      <a:pt x="38100" y="2379853"/>
                    </a:lnTo>
                    <a:lnTo>
                      <a:pt x="19050" y="2379853"/>
                    </a:lnTo>
                    <a:lnTo>
                      <a:pt x="0" y="2379853"/>
                    </a:lnTo>
                    <a:moveTo>
                      <a:pt x="38100" y="2379853"/>
                    </a:moveTo>
                    <a:cubicBezTo>
                      <a:pt x="38100" y="2390394"/>
                      <a:pt x="29591" y="2398903"/>
                      <a:pt x="19050" y="2398903"/>
                    </a:cubicBezTo>
                    <a:cubicBezTo>
                      <a:pt x="8509" y="2398903"/>
                      <a:pt x="0" y="2390394"/>
                      <a:pt x="0" y="2379853"/>
                    </a:cubicBezTo>
                    <a:cubicBezTo>
                      <a:pt x="0" y="2369312"/>
                      <a:pt x="8509" y="2360803"/>
                      <a:pt x="19050" y="2360803"/>
                    </a:cubicBezTo>
                    <a:cubicBezTo>
                      <a:pt x="29591" y="2360803"/>
                      <a:pt x="38100" y="2369312"/>
                      <a:pt x="38100" y="2379853"/>
                    </a:cubicBezTo>
                    <a:cubicBezTo>
                      <a:pt x="38100" y="3673983"/>
                      <a:pt x="1042797" y="4721606"/>
                      <a:pt x="2280285" y="4721606"/>
                    </a:cubicBezTo>
                    <a:cubicBezTo>
                      <a:pt x="3517773" y="4721606"/>
                      <a:pt x="4522470" y="3673983"/>
                      <a:pt x="4522470" y="2379853"/>
                    </a:cubicBezTo>
                    <a:cubicBezTo>
                      <a:pt x="4522470" y="1085723"/>
                      <a:pt x="3517900" y="38100"/>
                      <a:pt x="2280285" y="38100"/>
                    </a:cubicBezTo>
                    <a:lnTo>
                      <a:pt x="2280285" y="19050"/>
                    </a:lnTo>
                    <a:lnTo>
                      <a:pt x="2280285" y="38100"/>
                    </a:lnTo>
                    <a:cubicBezTo>
                      <a:pt x="1042797" y="38100"/>
                      <a:pt x="38100" y="1085723"/>
                      <a:pt x="38100" y="2379853"/>
                    </a:cubicBezTo>
                    <a:close/>
                  </a:path>
                </a:pathLst>
              </a:custGeom>
              <a:solidFill>
                <a:srgbClr val="005AE0"/>
              </a:solidFill>
            </p:spPr>
          </p:sp>
        </p:grpSp>
        <p:grpSp>
          <p:nvGrpSpPr>
            <p:cNvPr name="Group 116" id="116"/>
            <p:cNvGrpSpPr/>
            <p:nvPr/>
          </p:nvGrpSpPr>
          <p:grpSpPr>
            <a:xfrm rot="0">
              <a:off x="102254" y="100104"/>
              <a:ext cx="1524121" cy="1619721"/>
              <a:chOff x="0" y="0"/>
              <a:chExt cx="4041784" cy="4295304"/>
            </a:xfrm>
          </p:grpSpPr>
          <p:sp>
            <p:nvSpPr>
              <p:cNvPr name="Freeform 117" id="117"/>
              <p:cNvSpPr/>
              <p:nvPr/>
            </p:nvSpPr>
            <p:spPr>
              <a:xfrm flipH="false" flipV="false" rot="0">
                <a:off x="12700" y="12700"/>
                <a:ext cx="4016375" cy="4269994"/>
              </a:xfrm>
              <a:custGeom>
                <a:avLst/>
                <a:gdLst/>
                <a:ahLst/>
                <a:cxnLst/>
                <a:rect r="r" b="b" t="t" l="l"/>
                <a:pathLst>
                  <a:path h="4269994" w="4016375">
                    <a:moveTo>
                      <a:pt x="0" y="2134997"/>
                    </a:moveTo>
                    <a:cubicBezTo>
                      <a:pt x="0" y="955802"/>
                      <a:pt x="899160" y="0"/>
                      <a:pt x="2008251" y="0"/>
                    </a:cubicBezTo>
                    <a:cubicBezTo>
                      <a:pt x="3117342" y="0"/>
                      <a:pt x="4016375" y="955802"/>
                      <a:pt x="4016375" y="2134997"/>
                    </a:cubicBezTo>
                    <a:cubicBezTo>
                      <a:pt x="4016375" y="3314192"/>
                      <a:pt x="3117215" y="4269994"/>
                      <a:pt x="2008124" y="4269994"/>
                    </a:cubicBezTo>
                    <a:cubicBezTo>
                      <a:pt x="899033" y="4269994"/>
                      <a:pt x="0" y="3314065"/>
                      <a:pt x="0" y="2134997"/>
                    </a:cubicBezTo>
                    <a:close/>
                  </a:path>
                </a:pathLst>
              </a:custGeom>
              <a:blipFill>
                <a:blip r:embed="rId6"/>
                <a:stretch>
                  <a:fillRect l="-6460" t="0" r="-6460" b="0"/>
                </a:stretch>
              </a:blipFill>
            </p:spPr>
          </p:sp>
          <p:sp>
            <p:nvSpPr>
              <p:cNvPr name="Freeform 118" id="118"/>
              <p:cNvSpPr/>
              <p:nvPr/>
            </p:nvSpPr>
            <p:spPr>
              <a:xfrm flipH="false" flipV="false" rot="0">
                <a:off x="0" y="0"/>
                <a:ext cx="4041902" cy="4295394"/>
              </a:xfrm>
              <a:custGeom>
                <a:avLst/>
                <a:gdLst/>
                <a:ahLst/>
                <a:cxnLst/>
                <a:rect r="r" b="b" t="t" l="l"/>
                <a:pathLst>
                  <a:path h="4295394" w="4041902">
                    <a:moveTo>
                      <a:pt x="0" y="2147697"/>
                    </a:moveTo>
                    <a:cubicBezTo>
                      <a:pt x="0" y="962279"/>
                      <a:pt x="904113" y="0"/>
                      <a:pt x="2020951" y="0"/>
                    </a:cubicBezTo>
                    <a:lnTo>
                      <a:pt x="2020951" y="12700"/>
                    </a:lnTo>
                    <a:lnTo>
                      <a:pt x="2020951" y="0"/>
                    </a:lnTo>
                    <a:cubicBezTo>
                      <a:pt x="3137789" y="0"/>
                      <a:pt x="4041902" y="962279"/>
                      <a:pt x="4041902" y="2147697"/>
                    </a:cubicBezTo>
                    <a:lnTo>
                      <a:pt x="4029202" y="2147697"/>
                    </a:lnTo>
                    <a:lnTo>
                      <a:pt x="4041902" y="2147697"/>
                    </a:lnTo>
                    <a:cubicBezTo>
                      <a:pt x="4041902" y="3333115"/>
                      <a:pt x="3137789" y="4295394"/>
                      <a:pt x="2020951" y="4295394"/>
                    </a:cubicBezTo>
                    <a:lnTo>
                      <a:pt x="2020951" y="4282694"/>
                    </a:lnTo>
                    <a:lnTo>
                      <a:pt x="2020951" y="4295394"/>
                    </a:lnTo>
                    <a:cubicBezTo>
                      <a:pt x="904113" y="4295267"/>
                      <a:pt x="0" y="3332988"/>
                      <a:pt x="0" y="2147697"/>
                    </a:cubicBezTo>
                    <a:lnTo>
                      <a:pt x="12700" y="2147697"/>
                    </a:lnTo>
                    <a:lnTo>
                      <a:pt x="25400" y="2147697"/>
                    </a:lnTo>
                    <a:lnTo>
                      <a:pt x="12700" y="2147697"/>
                    </a:lnTo>
                    <a:lnTo>
                      <a:pt x="0" y="2147697"/>
                    </a:lnTo>
                    <a:moveTo>
                      <a:pt x="25400" y="2147697"/>
                    </a:moveTo>
                    <a:cubicBezTo>
                      <a:pt x="25400" y="2154682"/>
                      <a:pt x="19685" y="2160397"/>
                      <a:pt x="12700" y="2160397"/>
                    </a:cubicBezTo>
                    <a:cubicBezTo>
                      <a:pt x="5715" y="2160397"/>
                      <a:pt x="0" y="2154682"/>
                      <a:pt x="0" y="2147697"/>
                    </a:cubicBezTo>
                    <a:cubicBezTo>
                      <a:pt x="0" y="2140712"/>
                      <a:pt x="5715" y="2134997"/>
                      <a:pt x="12700" y="2134997"/>
                    </a:cubicBezTo>
                    <a:cubicBezTo>
                      <a:pt x="19685" y="2134997"/>
                      <a:pt x="25400" y="2140712"/>
                      <a:pt x="25400" y="2147697"/>
                    </a:cubicBezTo>
                    <a:cubicBezTo>
                      <a:pt x="25400" y="3320542"/>
                      <a:pt x="919480" y="4269994"/>
                      <a:pt x="2020951" y="4269994"/>
                    </a:cubicBezTo>
                    <a:cubicBezTo>
                      <a:pt x="3122422" y="4269994"/>
                      <a:pt x="4016502" y="3320542"/>
                      <a:pt x="4016502" y="2147697"/>
                    </a:cubicBezTo>
                    <a:cubicBezTo>
                      <a:pt x="4016502" y="974852"/>
                      <a:pt x="3122295" y="25400"/>
                      <a:pt x="2020951" y="25400"/>
                    </a:cubicBezTo>
                    <a:lnTo>
                      <a:pt x="2020951" y="12700"/>
                    </a:lnTo>
                    <a:lnTo>
                      <a:pt x="2020951" y="25400"/>
                    </a:lnTo>
                    <a:cubicBezTo>
                      <a:pt x="919480" y="25400"/>
                      <a:pt x="25400" y="974852"/>
                      <a:pt x="25400" y="2147697"/>
                    </a:cubicBezTo>
                    <a:close/>
                  </a:path>
                </a:pathLst>
              </a:custGeom>
              <a:solidFill>
                <a:srgbClr val="000000"/>
              </a:solidFill>
            </p:spPr>
          </p:sp>
        </p:grpSp>
      </p:grpSp>
      <p:grpSp>
        <p:nvGrpSpPr>
          <p:cNvPr name="Group 119" id="119"/>
          <p:cNvGrpSpPr/>
          <p:nvPr/>
        </p:nvGrpSpPr>
        <p:grpSpPr>
          <a:xfrm rot="0">
            <a:off x="15456134" y="4881560"/>
            <a:ext cx="1323443" cy="1381217"/>
            <a:chOff x="0" y="0"/>
            <a:chExt cx="1764591" cy="1841622"/>
          </a:xfrm>
        </p:grpSpPr>
        <p:grpSp>
          <p:nvGrpSpPr>
            <p:cNvPr name="Group 120" id="120"/>
            <p:cNvGrpSpPr/>
            <p:nvPr/>
          </p:nvGrpSpPr>
          <p:grpSpPr>
            <a:xfrm rot="0">
              <a:off x="0" y="0"/>
              <a:ext cx="1764591" cy="1841622"/>
              <a:chOff x="0" y="0"/>
              <a:chExt cx="4560638" cy="4759728"/>
            </a:xfrm>
          </p:grpSpPr>
          <p:sp>
            <p:nvSpPr>
              <p:cNvPr name="Freeform 121" id="121"/>
              <p:cNvSpPr/>
              <p:nvPr/>
            </p:nvSpPr>
            <p:spPr>
              <a:xfrm flipH="false" flipV="false" rot="0">
                <a:off x="19050" y="19050"/>
                <a:ext cx="4522597" cy="4721606"/>
              </a:xfrm>
              <a:custGeom>
                <a:avLst/>
                <a:gdLst/>
                <a:ahLst/>
                <a:cxnLst/>
                <a:rect r="r" b="b" t="t" l="l"/>
                <a:pathLst>
                  <a:path h="4721606" w="4522597">
                    <a:moveTo>
                      <a:pt x="0" y="2360803"/>
                    </a:moveTo>
                    <a:cubicBezTo>
                      <a:pt x="0" y="1057021"/>
                      <a:pt x="1012444" y="0"/>
                      <a:pt x="2261235" y="0"/>
                    </a:cubicBezTo>
                    <a:cubicBezTo>
                      <a:pt x="3510026" y="0"/>
                      <a:pt x="4522597" y="1057021"/>
                      <a:pt x="4522597" y="2360803"/>
                    </a:cubicBezTo>
                    <a:cubicBezTo>
                      <a:pt x="4522597" y="3664585"/>
                      <a:pt x="3510153" y="4721606"/>
                      <a:pt x="2261235" y="4721606"/>
                    </a:cubicBezTo>
                    <a:cubicBezTo>
                      <a:pt x="1012317" y="4721606"/>
                      <a:pt x="0" y="3664712"/>
                      <a:pt x="0" y="2360803"/>
                    </a:cubicBezTo>
                    <a:close/>
                  </a:path>
                </a:pathLst>
              </a:custGeom>
              <a:gradFill rotWithShape="true">
                <a:gsLst>
                  <a:gs pos="0">
                    <a:srgbClr val="FF3131">
                      <a:alpha val="100000"/>
                    </a:srgbClr>
                  </a:gs>
                  <a:gs pos="100000">
                    <a:srgbClr val="FF914D">
                      <a:alpha val="100000"/>
                    </a:srgbClr>
                  </a:gs>
                </a:gsLst>
                <a:lin ang="0"/>
              </a:gradFill>
            </p:spPr>
          </p:sp>
          <p:sp>
            <p:nvSpPr>
              <p:cNvPr name="Freeform 122" id="122"/>
              <p:cNvSpPr/>
              <p:nvPr/>
            </p:nvSpPr>
            <p:spPr>
              <a:xfrm flipH="false" flipV="false" rot="0">
                <a:off x="0" y="0"/>
                <a:ext cx="4560570" cy="4759706"/>
              </a:xfrm>
              <a:custGeom>
                <a:avLst/>
                <a:gdLst/>
                <a:ahLst/>
                <a:cxnLst/>
                <a:rect r="r" b="b" t="t" l="l"/>
                <a:pathLst>
                  <a:path h="4759706" w="4560570">
                    <a:moveTo>
                      <a:pt x="0" y="2379853"/>
                    </a:moveTo>
                    <a:cubicBezTo>
                      <a:pt x="0" y="1066292"/>
                      <a:pt x="1020191" y="0"/>
                      <a:pt x="2280285" y="0"/>
                    </a:cubicBezTo>
                    <a:lnTo>
                      <a:pt x="2280285" y="19050"/>
                    </a:lnTo>
                    <a:lnTo>
                      <a:pt x="2280285" y="0"/>
                    </a:lnTo>
                    <a:cubicBezTo>
                      <a:pt x="3540379" y="0"/>
                      <a:pt x="4560570" y="1066292"/>
                      <a:pt x="4560570" y="2379853"/>
                    </a:cubicBezTo>
                    <a:lnTo>
                      <a:pt x="4541520" y="2379853"/>
                    </a:lnTo>
                    <a:lnTo>
                      <a:pt x="4560570" y="2379853"/>
                    </a:lnTo>
                    <a:cubicBezTo>
                      <a:pt x="4560570" y="3693414"/>
                      <a:pt x="3540379" y="4759706"/>
                      <a:pt x="2280285" y="4759706"/>
                    </a:cubicBezTo>
                    <a:lnTo>
                      <a:pt x="2280285" y="4740656"/>
                    </a:lnTo>
                    <a:lnTo>
                      <a:pt x="2280285" y="4759706"/>
                    </a:lnTo>
                    <a:cubicBezTo>
                      <a:pt x="1020191" y="4759706"/>
                      <a:pt x="0" y="3693414"/>
                      <a:pt x="0" y="2379853"/>
                    </a:cubicBezTo>
                    <a:lnTo>
                      <a:pt x="19050" y="2379853"/>
                    </a:lnTo>
                    <a:lnTo>
                      <a:pt x="38100" y="2379853"/>
                    </a:lnTo>
                    <a:lnTo>
                      <a:pt x="19050" y="2379853"/>
                    </a:lnTo>
                    <a:lnTo>
                      <a:pt x="0" y="2379853"/>
                    </a:lnTo>
                    <a:moveTo>
                      <a:pt x="38100" y="2379853"/>
                    </a:moveTo>
                    <a:cubicBezTo>
                      <a:pt x="38100" y="2390394"/>
                      <a:pt x="29591" y="2398903"/>
                      <a:pt x="19050" y="2398903"/>
                    </a:cubicBezTo>
                    <a:cubicBezTo>
                      <a:pt x="8509" y="2398903"/>
                      <a:pt x="0" y="2390394"/>
                      <a:pt x="0" y="2379853"/>
                    </a:cubicBezTo>
                    <a:cubicBezTo>
                      <a:pt x="0" y="2369312"/>
                      <a:pt x="8509" y="2360803"/>
                      <a:pt x="19050" y="2360803"/>
                    </a:cubicBezTo>
                    <a:cubicBezTo>
                      <a:pt x="29591" y="2360803"/>
                      <a:pt x="38100" y="2369312"/>
                      <a:pt x="38100" y="2379853"/>
                    </a:cubicBezTo>
                    <a:cubicBezTo>
                      <a:pt x="38100" y="3673983"/>
                      <a:pt x="1042797" y="4721606"/>
                      <a:pt x="2280285" y="4721606"/>
                    </a:cubicBezTo>
                    <a:cubicBezTo>
                      <a:pt x="3517773" y="4721606"/>
                      <a:pt x="4522470" y="3673983"/>
                      <a:pt x="4522470" y="2379853"/>
                    </a:cubicBezTo>
                    <a:cubicBezTo>
                      <a:pt x="4522470" y="1085723"/>
                      <a:pt x="3517900" y="38100"/>
                      <a:pt x="2280285" y="38100"/>
                    </a:cubicBezTo>
                    <a:lnTo>
                      <a:pt x="2280285" y="19050"/>
                    </a:lnTo>
                    <a:lnTo>
                      <a:pt x="2280285" y="38100"/>
                    </a:lnTo>
                    <a:cubicBezTo>
                      <a:pt x="1042797" y="38100"/>
                      <a:pt x="38100" y="1085723"/>
                      <a:pt x="38100" y="2379853"/>
                    </a:cubicBezTo>
                    <a:close/>
                  </a:path>
                </a:pathLst>
              </a:custGeom>
              <a:solidFill>
                <a:srgbClr val="005AE0"/>
              </a:solidFill>
            </p:spPr>
          </p:sp>
        </p:grpSp>
        <p:grpSp>
          <p:nvGrpSpPr>
            <p:cNvPr name="Group 123" id="123"/>
            <p:cNvGrpSpPr/>
            <p:nvPr/>
          </p:nvGrpSpPr>
          <p:grpSpPr>
            <a:xfrm rot="0">
              <a:off x="104919" y="102713"/>
              <a:ext cx="1563837" cy="1661928"/>
              <a:chOff x="0" y="0"/>
              <a:chExt cx="4041784" cy="4295304"/>
            </a:xfrm>
          </p:grpSpPr>
          <p:sp>
            <p:nvSpPr>
              <p:cNvPr name="Freeform 124" id="124"/>
              <p:cNvSpPr/>
              <p:nvPr/>
            </p:nvSpPr>
            <p:spPr>
              <a:xfrm flipH="false" flipV="false" rot="0">
                <a:off x="12700" y="12700"/>
                <a:ext cx="4016375" cy="4269994"/>
              </a:xfrm>
              <a:custGeom>
                <a:avLst/>
                <a:gdLst/>
                <a:ahLst/>
                <a:cxnLst/>
                <a:rect r="r" b="b" t="t" l="l"/>
                <a:pathLst>
                  <a:path h="4269994" w="4016375">
                    <a:moveTo>
                      <a:pt x="0" y="2134997"/>
                    </a:moveTo>
                    <a:cubicBezTo>
                      <a:pt x="0" y="955802"/>
                      <a:pt x="899160" y="0"/>
                      <a:pt x="2008251" y="0"/>
                    </a:cubicBezTo>
                    <a:cubicBezTo>
                      <a:pt x="3117342" y="0"/>
                      <a:pt x="4016375" y="955802"/>
                      <a:pt x="4016375" y="2134997"/>
                    </a:cubicBezTo>
                    <a:cubicBezTo>
                      <a:pt x="4016375" y="3314192"/>
                      <a:pt x="3117215" y="4269994"/>
                      <a:pt x="2008124" y="4269994"/>
                    </a:cubicBezTo>
                    <a:cubicBezTo>
                      <a:pt x="899033" y="4269994"/>
                      <a:pt x="0" y="3314065"/>
                      <a:pt x="0" y="2134997"/>
                    </a:cubicBezTo>
                    <a:close/>
                  </a:path>
                </a:pathLst>
              </a:custGeom>
              <a:blipFill>
                <a:blip r:embed="rId2"/>
                <a:stretch>
                  <a:fillRect l="-19563" t="-51043" r="-22642" b="-27303"/>
                </a:stretch>
              </a:blipFill>
            </p:spPr>
          </p:sp>
          <p:sp>
            <p:nvSpPr>
              <p:cNvPr name="Freeform 125" id="125"/>
              <p:cNvSpPr/>
              <p:nvPr/>
            </p:nvSpPr>
            <p:spPr>
              <a:xfrm flipH="false" flipV="false" rot="0">
                <a:off x="0" y="0"/>
                <a:ext cx="4041902" cy="4295394"/>
              </a:xfrm>
              <a:custGeom>
                <a:avLst/>
                <a:gdLst/>
                <a:ahLst/>
                <a:cxnLst/>
                <a:rect r="r" b="b" t="t" l="l"/>
                <a:pathLst>
                  <a:path h="4295394" w="4041902">
                    <a:moveTo>
                      <a:pt x="0" y="2147697"/>
                    </a:moveTo>
                    <a:cubicBezTo>
                      <a:pt x="0" y="962279"/>
                      <a:pt x="904113" y="0"/>
                      <a:pt x="2020951" y="0"/>
                    </a:cubicBezTo>
                    <a:lnTo>
                      <a:pt x="2020951" y="12700"/>
                    </a:lnTo>
                    <a:lnTo>
                      <a:pt x="2020951" y="0"/>
                    </a:lnTo>
                    <a:cubicBezTo>
                      <a:pt x="3137789" y="0"/>
                      <a:pt x="4041902" y="962279"/>
                      <a:pt x="4041902" y="2147697"/>
                    </a:cubicBezTo>
                    <a:lnTo>
                      <a:pt x="4029202" y="2147697"/>
                    </a:lnTo>
                    <a:lnTo>
                      <a:pt x="4041902" y="2147697"/>
                    </a:lnTo>
                    <a:cubicBezTo>
                      <a:pt x="4041902" y="3333115"/>
                      <a:pt x="3137789" y="4295394"/>
                      <a:pt x="2020951" y="4295394"/>
                    </a:cubicBezTo>
                    <a:lnTo>
                      <a:pt x="2020951" y="4282694"/>
                    </a:lnTo>
                    <a:lnTo>
                      <a:pt x="2020951" y="4295394"/>
                    </a:lnTo>
                    <a:cubicBezTo>
                      <a:pt x="904113" y="4295267"/>
                      <a:pt x="0" y="3332988"/>
                      <a:pt x="0" y="2147697"/>
                    </a:cubicBezTo>
                    <a:lnTo>
                      <a:pt x="12700" y="2147697"/>
                    </a:lnTo>
                    <a:lnTo>
                      <a:pt x="25400" y="2147697"/>
                    </a:lnTo>
                    <a:lnTo>
                      <a:pt x="12700" y="2147697"/>
                    </a:lnTo>
                    <a:lnTo>
                      <a:pt x="0" y="2147697"/>
                    </a:lnTo>
                    <a:moveTo>
                      <a:pt x="25400" y="2147697"/>
                    </a:moveTo>
                    <a:cubicBezTo>
                      <a:pt x="25400" y="2154682"/>
                      <a:pt x="19685" y="2160397"/>
                      <a:pt x="12700" y="2160397"/>
                    </a:cubicBezTo>
                    <a:cubicBezTo>
                      <a:pt x="5715" y="2160397"/>
                      <a:pt x="0" y="2154682"/>
                      <a:pt x="0" y="2147697"/>
                    </a:cubicBezTo>
                    <a:cubicBezTo>
                      <a:pt x="0" y="2140712"/>
                      <a:pt x="5715" y="2134997"/>
                      <a:pt x="12700" y="2134997"/>
                    </a:cubicBezTo>
                    <a:cubicBezTo>
                      <a:pt x="19685" y="2134997"/>
                      <a:pt x="25400" y="2140712"/>
                      <a:pt x="25400" y="2147697"/>
                    </a:cubicBezTo>
                    <a:cubicBezTo>
                      <a:pt x="25400" y="3320542"/>
                      <a:pt x="919480" y="4269994"/>
                      <a:pt x="2020951" y="4269994"/>
                    </a:cubicBezTo>
                    <a:cubicBezTo>
                      <a:pt x="3122422" y="4269994"/>
                      <a:pt x="4016502" y="3320542"/>
                      <a:pt x="4016502" y="2147697"/>
                    </a:cubicBezTo>
                    <a:cubicBezTo>
                      <a:pt x="4016502" y="974852"/>
                      <a:pt x="3122295" y="25400"/>
                      <a:pt x="2020951" y="25400"/>
                    </a:cubicBezTo>
                    <a:lnTo>
                      <a:pt x="2020951" y="12700"/>
                    </a:lnTo>
                    <a:lnTo>
                      <a:pt x="2020951" y="25400"/>
                    </a:lnTo>
                    <a:cubicBezTo>
                      <a:pt x="919480" y="25400"/>
                      <a:pt x="25400" y="974852"/>
                      <a:pt x="25400" y="2147697"/>
                    </a:cubicBezTo>
                    <a:close/>
                  </a:path>
                </a:pathLst>
              </a:custGeom>
              <a:solidFill>
                <a:srgbClr val="000000"/>
              </a:solidFill>
            </p:spPr>
          </p:sp>
        </p:grpSp>
      </p:grpSp>
      <p:sp>
        <p:nvSpPr>
          <p:cNvPr name="TextBox 126" id="126"/>
          <p:cNvSpPr txBox="true"/>
          <p:nvPr/>
        </p:nvSpPr>
        <p:spPr>
          <a:xfrm rot="0">
            <a:off x="15098234" y="6515822"/>
            <a:ext cx="2039243" cy="1233486"/>
          </a:xfrm>
          <a:prstGeom prst="rect">
            <a:avLst/>
          </a:prstGeom>
        </p:spPr>
        <p:txBody>
          <a:bodyPr anchor="t" rtlCol="false" tIns="0" lIns="0" bIns="0" rIns="0">
            <a:spAutoFit/>
          </a:bodyPr>
          <a:lstStyle/>
          <a:p>
            <a:pPr algn="ctr">
              <a:lnSpc>
                <a:spcPts val="4987"/>
              </a:lnSpc>
            </a:pPr>
            <a:r>
              <a:rPr lang="en-US" sz="3562">
                <a:solidFill>
                  <a:srgbClr val="000000"/>
                </a:solidFill>
                <a:latin typeface="Muli"/>
              </a:rPr>
              <a:t>Exception</a:t>
            </a:r>
          </a:p>
          <a:p>
            <a:pPr algn="ctr">
              <a:lnSpc>
                <a:spcPts val="4987"/>
              </a:lnSpc>
            </a:pPr>
            <a:r>
              <a:rPr lang="en-US" sz="3562">
                <a:solidFill>
                  <a:srgbClr val="000000"/>
                </a:solidFill>
                <a:latin typeface="Muli"/>
              </a:rPr>
              <a:t>Handling</a:t>
            </a:r>
          </a:p>
        </p:txBody>
      </p:sp>
      <p:grpSp>
        <p:nvGrpSpPr>
          <p:cNvPr name="Group 127" id="127"/>
          <p:cNvGrpSpPr/>
          <p:nvPr/>
        </p:nvGrpSpPr>
        <p:grpSpPr>
          <a:xfrm rot="0">
            <a:off x="5370692" y="2899262"/>
            <a:ext cx="1323443" cy="1381217"/>
            <a:chOff x="0" y="0"/>
            <a:chExt cx="1764591" cy="1841622"/>
          </a:xfrm>
        </p:grpSpPr>
        <p:grpSp>
          <p:nvGrpSpPr>
            <p:cNvPr name="Group 128" id="128"/>
            <p:cNvGrpSpPr/>
            <p:nvPr/>
          </p:nvGrpSpPr>
          <p:grpSpPr>
            <a:xfrm rot="0">
              <a:off x="0" y="0"/>
              <a:ext cx="1764591" cy="1841622"/>
              <a:chOff x="0" y="0"/>
              <a:chExt cx="4560638" cy="4759728"/>
            </a:xfrm>
          </p:grpSpPr>
          <p:sp>
            <p:nvSpPr>
              <p:cNvPr name="Freeform 129" id="129"/>
              <p:cNvSpPr/>
              <p:nvPr/>
            </p:nvSpPr>
            <p:spPr>
              <a:xfrm flipH="false" flipV="false" rot="0">
                <a:off x="19050" y="19050"/>
                <a:ext cx="4522597" cy="4721606"/>
              </a:xfrm>
              <a:custGeom>
                <a:avLst/>
                <a:gdLst/>
                <a:ahLst/>
                <a:cxnLst/>
                <a:rect r="r" b="b" t="t" l="l"/>
                <a:pathLst>
                  <a:path h="4721606" w="4522597">
                    <a:moveTo>
                      <a:pt x="0" y="2360803"/>
                    </a:moveTo>
                    <a:cubicBezTo>
                      <a:pt x="0" y="1057021"/>
                      <a:pt x="1012444" y="0"/>
                      <a:pt x="2261235" y="0"/>
                    </a:cubicBezTo>
                    <a:cubicBezTo>
                      <a:pt x="3510026" y="0"/>
                      <a:pt x="4522597" y="1057021"/>
                      <a:pt x="4522597" y="2360803"/>
                    </a:cubicBezTo>
                    <a:cubicBezTo>
                      <a:pt x="4522597" y="3664585"/>
                      <a:pt x="3510153" y="4721606"/>
                      <a:pt x="2261235" y="4721606"/>
                    </a:cubicBezTo>
                    <a:cubicBezTo>
                      <a:pt x="1012317" y="4721606"/>
                      <a:pt x="0" y="3664712"/>
                      <a:pt x="0" y="2360803"/>
                    </a:cubicBezTo>
                    <a:close/>
                  </a:path>
                </a:pathLst>
              </a:custGeom>
              <a:gradFill rotWithShape="true">
                <a:gsLst>
                  <a:gs pos="0">
                    <a:srgbClr val="FF3131">
                      <a:alpha val="100000"/>
                    </a:srgbClr>
                  </a:gs>
                  <a:gs pos="100000">
                    <a:srgbClr val="FF914D">
                      <a:alpha val="100000"/>
                    </a:srgbClr>
                  </a:gs>
                </a:gsLst>
                <a:lin ang="0"/>
              </a:gradFill>
            </p:spPr>
          </p:sp>
          <p:sp>
            <p:nvSpPr>
              <p:cNvPr name="Freeform 130" id="130"/>
              <p:cNvSpPr/>
              <p:nvPr/>
            </p:nvSpPr>
            <p:spPr>
              <a:xfrm flipH="false" flipV="false" rot="0">
                <a:off x="0" y="0"/>
                <a:ext cx="4560570" cy="4759706"/>
              </a:xfrm>
              <a:custGeom>
                <a:avLst/>
                <a:gdLst/>
                <a:ahLst/>
                <a:cxnLst/>
                <a:rect r="r" b="b" t="t" l="l"/>
                <a:pathLst>
                  <a:path h="4759706" w="4560570">
                    <a:moveTo>
                      <a:pt x="0" y="2379853"/>
                    </a:moveTo>
                    <a:cubicBezTo>
                      <a:pt x="0" y="1066292"/>
                      <a:pt x="1020191" y="0"/>
                      <a:pt x="2280285" y="0"/>
                    </a:cubicBezTo>
                    <a:lnTo>
                      <a:pt x="2280285" y="19050"/>
                    </a:lnTo>
                    <a:lnTo>
                      <a:pt x="2280285" y="0"/>
                    </a:lnTo>
                    <a:cubicBezTo>
                      <a:pt x="3540379" y="0"/>
                      <a:pt x="4560570" y="1066292"/>
                      <a:pt x="4560570" y="2379853"/>
                    </a:cubicBezTo>
                    <a:lnTo>
                      <a:pt x="4541520" y="2379853"/>
                    </a:lnTo>
                    <a:lnTo>
                      <a:pt x="4560570" y="2379853"/>
                    </a:lnTo>
                    <a:cubicBezTo>
                      <a:pt x="4560570" y="3693414"/>
                      <a:pt x="3540379" y="4759706"/>
                      <a:pt x="2280285" y="4759706"/>
                    </a:cubicBezTo>
                    <a:lnTo>
                      <a:pt x="2280285" y="4740656"/>
                    </a:lnTo>
                    <a:lnTo>
                      <a:pt x="2280285" y="4759706"/>
                    </a:lnTo>
                    <a:cubicBezTo>
                      <a:pt x="1020191" y="4759706"/>
                      <a:pt x="0" y="3693414"/>
                      <a:pt x="0" y="2379853"/>
                    </a:cubicBezTo>
                    <a:lnTo>
                      <a:pt x="19050" y="2379853"/>
                    </a:lnTo>
                    <a:lnTo>
                      <a:pt x="38100" y="2379853"/>
                    </a:lnTo>
                    <a:lnTo>
                      <a:pt x="19050" y="2379853"/>
                    </a:lnTo>
                    <a:lnTo>
                      <a:pt x="0" y="2379853"/>
                    </a:lnTo>
                    <a:moveTo>
                      <a:pt x="38100" y="2379853"/>
                    </a:moveTo>
                    <a:cubicBezTo>
                      <a:pt x="38100" y="2390394"/>
                      <a:pt x="29591" y="2398903"/>
                      <a:pt x="19050" y="2398903"/>
                    </a:cubicBezTo>
                    <a:cubicBezTo>
                      <a:pt x="8509" y="2398903"/>
                      <a:pt x="0" y="2390394"/>
                      <a:pt x="0" y="2379853"/>
                    </a:cubicBezTo>
                    <a:cubicBezTo>
                      <a:pt x="0" y="2369312"/>
                      <a:pt x="8509" y="2360803"/>
                      <a:pt x="19050" y="2360803"/>
                    </a:cubicBezTo>
                    <a:cubicBezTo>
                      <a:pt x="29591" y="2360803"/>
                      <a:pt x="38100" y="2369312"/>
                      <a:pt x="38100" y="2379853"/>
                    </a:cubicBezTo>
                    <a:cubicBezTo>
                      <a:pt x="38100" y="3673983"/>
                      <a:pt x="1042797" y="4721606"/>
                      <a:pt x="2280285" y="4721606"/>
                    </a:cubicBezTo>
                    <a:cubicBezTo>
                      <a:pt x="3517773" y="4721606"/>
                      <a:pt x="4522470" y="3673983"/>
                      <a:pt x="4522470" y="2379853"/>
                    </a:cubicBezTo>
                    <a:cubicBezTo>
                      <a:pt x="4522470" y="1085723"/>
                      <a:pt x="3517900" y="38100"/>
                      <a:pt x="2280285" y="38100"/>
                    </a:cubicBezTo>
                    <a:lnTo>
                      <a:pt x="2280285" y="19050"/>
                    </a:lnTo>
                    <a:lnTo>
                      <a:pt x="2280285" y="38100"/>
                    </a:lnTo>
                    <a:cubicBezTo>
                      <a:pt x="1042797" y="38100"/>
                      <a:pt x="38100" y="1085723"/>
                      <a:pt x="38100" y="2379853"/>
                    </a:cubicBezTo>
                    <a:close/>
                  </a:path>
                </a:pathLst>
              </a:custGeom>
              <a:solidFill>
                <a:srgbClr val="005AE0"/>
              </a:solidFill>
            </p:spPr>
          </p:sp>
        </p:grpSp>
        <p:grpSp>
          <p:nvGrpSpPr>
            <p:cNvPr name="Group 131" id="131"/>
            <p:cNvGrpSpPr/>
            <p:nvPr/>
          </p:nvGrpSpPr>
          <p:grpSpPr>
            <a:xfrm rot="0">
              <a:off x="104919" y="102713"/>
              <a:ext cx="1563837" cy="1661928"/>
              <a:chOff x="0" y="0"/>
              <a:chExt cx="4041784" cy="4295304"/>
            </a:xfrm>
          </p:grpSpPr>
          <p:sp>
            <p:nvSpPr>
              <p:cNvPr name="Freeform 132" id="132"/>
              <p:cNvSpPr/>
              <p:nvPr/>
            </p:nvSpPr>
            <p:spPr>
              <a:xfrm flipH="false" flipV="false" rot="0">
                <a:off x="12700" y="12700"/>
                <a:ext cx="4016375" cy="4269994"/>
              </a:xfrm>
              <a:custGeom>
                <a:avLst/>
                <a:gdLst/>
                <a:ahLst/>
                <a:cxnLst/>
                <a:rect r="r" b="b" t="t" l="l"/>
                <a:pathLst>
                  <a:path h="4269994" w="4016375">
                    <a:moveTo>
                      <a:pt x="0" y="2134997"/>
                    </a:moveTo>
                    <a:cubicBezTo>
                      <a:pt x="0" y="955802"/>
                      <a:pt x="899160" y="0"/>
                      <a:pt x="2008251" y="0"/>
                    </a:cubicBezTo>
                    <a:cubicBezTo>
                      <a:pt x="3117342" y="0"/>
                      <a:pt x="4016375" y="955802"/>
                      <a:pt x="4016375" y="2134997"/>
                    </a:cubicBezTo>
                    <a:cubicBezTo>
                      <a:pt x="4016375" y="3314192"/>
                      <a:pt x="3117215" y="4269994"/>
                      <a:pt x="2008124" y="4269994"/>
                    </a:cubicBezTo>
                    <a:cubicBezTo>
                      <a:pt x="899033" y="4269994"/>
                      <a:pt x="0" y="3314065"/>
                      <a:pt x="0" y="2134997"/>
                    </a:cubicBezTo>
                    <a:close/>
                  </a:path>
                </a:pathLst>
              </a:custGeom>
              <a:blipFill>
                <a:blip r:embed="rId7"/>
                <a:stretch>
                  <a:fillRect l="-19586" t="-30557" r="-27171" b="-28793"/>
                </a:stretch>
              </a:blipFill>
            </p:spPr>
          </p:sp>
          <p:sp>
            <p:nvSpPr>
              <p:cNvPr name="Freeform 133" id="133"/>
              <p:cNvSpPr/>
              <p:nvPr/>
            </p:nvSpPr>
            <p:spPr>
              <a:xfrm flipH="false" flipV="false" rot="0">
                <a:off x="0" y="0"/>
                <a:ext cx="4041902" cy="4295394"/>
              </a:xfrm>
              <a:custGeom>
                <a:avLst/>
                <a:gdLst/>
                <a:ahLst/>
                <a:cxnLst/>
                <a:rect r="r" b="b" t="t" l="l"/>
                <a:pathLst>
                  <a:path h="4295394" w="4041902">
                    <a:moveTo>
                      <a:pt x="0" y="2147697"/>
                    </a:moveTo>
                    <a:cubicBezTo>
                      <a:pt x="0" y="962279"/>
                      <a:pt x="904113" y="0"/>
                      <a:pt x="2020951" y="0"/>
                    </a:cubicBezTo>
                    <a:lnTo>
                      <a:pt x="2020951" y="12700"/>
                    </a:lnTo>
                    <a:lnTo>
                      <a:pt x="2020951" y="0"/>
                    </a:lnTo>
                    <a:cubicBezTo>
                      <a:pt x="3137789" y="0"/>
                      <a:pt x="4041902" y="962279"/>
                      <a:pt x="4041902" y="2147697"/>
                    </a:cubicBezTo>
                    <a:lnTo>
                      <a:pt x="4029202" y="2147697"/>
                    </a:lnTo>
                    <a:lnTo>
                      <a:pt x="4041902" y="2147697"/>
                    </a:lnTo>
                    <a:cubicBezTo>
                      <a:pt x="4041902" y="3333115"/>
                      <a:pt x="3137789" y="4295394"/>
                      <a:pt x="2020951" y="4295394"/>
                    </a:cubicBezTo>
                    <a:lnTo>
                      <a:pt x="2020951" y="4282694"/>
                    </a:lnTo>
                    <a:lnTo>
                      <a:pt x="2020951" y="4295394"/>
                    </a:lnTo>
                    <a:cubicBezTo>
                      <a:pt x="904113" y="4295267"/>
                      <a:pt x="0" y="3332988"/>
                      <a:pt x="0" y="2147697"/>
                    </a:cubicBezTo>
                    <a:lnTo>
                      <a:pt x="12700" y="2147697"/>
                    </a:lnTo>
                    <a:lnTo>
                      <a:pt x="25400" y="2147697"/>
                    </a:lnTo>
                    <a:lnTo>
                      <a:pt x="12700" y="2147697"/>
                    </a:lnTo>
                    <a:lnTo>
                      <a:pt x="0" y="2147697"/>
                    </a:lnTo>
                    <a:moveTo>
                      <a:pt x="25400" y="2147697"/>
                    </a:moveTo>
                    <a:cubicBezTo>
                      <a:pt x="25400" y="2154682"/>
                      <a:pt x="19685" y="2160397"/>
                      <a:pt x="12700" y="2160397"/>
                    </a:cubicBezTo>
                    <a:cubicBezTo>
                      <a:pt x="5715" y="2160397"/>
                      <a:pt x="0" y="2154682"/>
                      <a:pt x="0" y="2147697"/>
                    </a:cubicBezTo>
                    <a:cubicBezTo>
                      <a:pt x="0" y="2140712"/>
                      <a:pt x="5715" y="2134997"/>
                      <a:pt x="12700" y="2134997"/>
                    </a:cubicBezTo>
                    <a:cubicBezTo>
                      <a:pt x="19685" y="2134997"/>
                      <a:pt x="25400" y="2140712"/>
                      <a:pt x="25400" y="2147697"/>
                    </a:cubicBezTo>
                    <a:cubicBezTo>
                      <a:pt x="25400" y="3320542"/>
                      <a:pt x="919480" y="4269994"/>
                      <a:pt x="2020951" y="4269994"/>
                    </a:cubicBezTo>
                    <a:cubicBezTo>
                      <a:pt x="3122422" y="4269994"/>
                      <a:pt x="4016502" y="3320542"/>
                      <a:pt x="4016502" y="2147697"/>
                    </a:cubicBezTo>
                    <a:cubicBezTo>
                      <a:pt x="4016502" y="974852"/>
                      <a:pt x="3122295" y="25400"/>
                      <a:pt x="2020951" y="25400"/>
                    </a:cubicBezTo>
                    <a:lnTo>
                      <a:pt x="2020951" y="12700"/>
                    </a:lnTo>
                    <a:lnTo>
                      <a:pt x="2020951" y="25400"/>
                    </a:lnTo>
                    <a:cubicBezTo>
                      <a:pt x="919480" y="25400"/>
                      <a:pt x="25400" y="974852"/>
                      <a:pt x="25400" y="2147697"/>
                    </a:cubicBezTo>
                    <a:close/>
                  </a:path>
                </a:pathLst>
              </a:custGeom>
              <a:solidFill>
                <a:srgbClr val="000000"/>
              </a:solidFill>
            </p:spPr>
          </p:sp>
        </p:grpSp>
      </p:grpSp>
      <p:sp>
        <p:nvSpPr>
          <p:cNvPr name="Freeform 134" id="134"/>
          <p:cNvSpPr/>
          <p:nvPr/>
        </p:nvSpPr>
        <p:spPr>
          <a:xfrm flipH="false" flipV="false" rot="0">
            <a:off x="15150488" y="673466"/>
            <a:ext cx="2838367" cy="981002"/>
          </a:xfrm>
          <a:custGeom>
            <a:avLst/>
            <a:gdLst/>
            <a:ahLst/>
            <a:cxnLst/>
            <a:rect r="r" b="b" t="t" l="l"/>
            <a:pathLst>
              <a:path h="981002" w="2838367">
                <a:moveTo>
                  <a:pt x="0" y="0"/>
                </a:moveTo>
                <a:lnTo>
                  <a:pt x="2838367" y="0"/>
                </a:lnTo>
                <a:lnTo>
                  <a:pt x="2838367" y="981002"/>
                </a:lnTo>
                <a:lnTo>
                  <a:pt x="0" y="981002"/>
                </a:lnTo>
                <a:lnTo>
                  <a:pt x="0" y="0"/>
                </a:lnTo>
                <a:close/>
              </a:path>
            </a:pathLst>
          </a:custGeom>
          <a:blipFill>
            <a:blip r:embed="rId10"/>
            <a:stretch>
              <a:fillRect l="0" t="0" r="0" b="0"/>
            </a:stretch>
          </a:blipFill>
        </p:spPr>
      </p:sp>
      <p:sp>
        <p:nvSpPr>
          <p:cNvPr name="TextBox 135" id="135"/>
          <p:cNvSpPr txBox="true"/>
          <p:nvPr/>
        </p:nvSpPr>
        <p:spPr>
          <a:xfrm rot="0">
            <a:off x="16843248" y="9457090"/>
            <a:ext cx="411480" cy="142875"/>
          </a:xfrm>
          <a:prstGeom prst="rect">
            <a:avLst/>
          </a:prstGeom>
        </p:spPr>
        <p:txBody>
          <a:bodyPr anchor="t" rtlCol="false" tIns="0" lIns="0" bIns="0" rIns="0">
            <a:spAutoFit/>
          </a:bodyPr>
          <a:lstStyle/>
          <a:p>
            <a:pPr algn="r">
              <a:lnSpc>
                <a:spcPts val="1080"/>
              </a:lnSpc>
            </a:pPr>
            <a:r>
              <a:rPr lang="en-US" sz="900">
                <a:solidFill>
                  <a:srgbClr val="000000"/>
                </a:solidFill>
                <a:latin typeface="Arimo"/>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4383561"/>
            <a:ext cx="9970129" cy="4037200"/>
          </a:xfrm>
          <a:custGeom>
            <a:avLst/>
            <a:gdLst/>
            <a:ahLst/>
            <a:cxnLst/>
            <a:rect r="r" b="b" t="t" l="l"/>
            <a:pathLst>
              <a:path h="4037200" w="9970129">
                <a:moveTo>
                  <a:pt x="0" y="0"/>
                </a:moveTo>
                <a:lnTo>
                  <a:pt x="9970129" y="0"/>
                </a:lnTo>
                <a:lnTo>
                  <a:pt x="9970129" y="4037200"/>
                </a:lnTo>
                <a:lnTo>
                  <a:pt x="0" y="4037200"/>
                </a:lnTo>
                <a:lnTo>
                  <a:pt x="0" y="0"/>
                </a:lnTo>
                <a:close/>
              </a:path>
            </a:pathLst>
          </a:custGeom>
          <a:blipFill>
            <a:blip r:embed="rId3"/>
            <a:stretch>
              <a:fillRect l="0" t="0" r="0" b="0"/>
            </a:stretch>
          </a:blipFill>
        </p:spPr>
      </p:sp>
      <p:sp>
        <p:nvSpPr>
          <p:cNvPr name="Freeform 3" id="3"/>
          <p:cNvSpPr/>
          <p:nvPr/>
        </p:nvSpPr>
        <p:spPr>
          <a:xfrm flipH="false" flipV="false" rot="0">
            <a:off x="15150488" y="673466"/>
            <a:ext cx="2838367" cy="981002"/>
          </a:xfrm>
          <a:custGeom>
            <a:avLst/>
            <a:gdLst/>
            <a:ahLst/>
            <a:cxnLst/>
            <a:rect r="r" b="b" t="t" l="l"/>
            <a:pathLst>
              <a:path h="981002" w="2838367">
                <a:moveTo>
                  <a:pt x="0" y="0"/>
                </a:moveTo>
                <a:lnTo>
                  <a:pt x="2838367" y="0"/>
                </a:lnTo>
                <a:lnTo>
                  <a:pt x="2838367" y="981002"/>
                </a:lnTo>
                <a:lnTo>
                  <a:pt x="0" y="981002"/>
                </a:lnTo>
                <a:lnTo>
                  <a:pt x="0" y="0"/>
                </a:lnTo>
                <a:close/>
              </a:path>
            </a:pathLst>
          </a:custGeom>
          <a:blipFill>
            <a:blip r:embed="rId4"/>
            <a:stretch>
              <a:fillRect l="0" t="0" r="0" b="0"/>
            </a:stretch>
          </a:blipFill>
        </p:spPr>
      </p:sp>
      <p:sp>
        <p:nvSpPr>
          <p:cNvPr name="Freeform 4" id="4"/>
          <p:cNvSpPr/>
          <p:nvPr/>
        </p:nvSpPr>
        <p:spPr>
          <a:xfrm flipH="false" flipV="false" rot="0">
            <a:off x="12460383" y="4215042"/>
            <a:ext cx="5090740" cy="4024910"/>
          </a:xfrm>
          <a:custGeom>
            <a:avLst/>
            <a:gdLst/>
            <a:ahLst/>
            <a:cxnLst/>
            <a:rect r="r" b="b" t="t" l="l"/>
            <a:pathLst>
              <a:path h="4024910" w="5090740">
                <a:moveTo>
                  <a:pt x="0" y="0"/>
                </a:moveTo>
                <a:lnTo>
                  <a:pt x="5090740" y="0"/>
                </a:lnTo>
                <a:lnTo>
                  <a:pt x="5090740" y="4024910"/>
                </a:lnTo>
                <a:lnTo>
                  <a:pt x="0" y="4024910"/>
                </a:lnTo>
                <a:lnTo>
                  <a:pt x="0" y="0"/>
                </a:lnTo>
                <a:close/>
              </a:path>
            </a:pathLst>
          </a:custGeom>
          <a:blipFill>
            <a:blip r:embed="rId5"/>
            <a:stretch>
              <a:fillRect l="0" t="0" r="0" b="0"/>
            </a:stretch>
          </a:blipFill>
        </p:spPr>
      </p:sp>
      <p:sp>
        <p:nvSpPr>
          <p:cNvPr name="TextBox 5" id="5"/>
          <p:cNvSpPr txBox="true"/>
          <p:nvPr/>
        </p:nvSpPr>
        <p:spPr>
          <a:xfrm rot="0">
            <a:off x="16995648" y="9387840"/>
            <a:ext cx="411480" cy="148025"/>
          </a:xfrm>
          <a:prstGeom prst="rect">
            <a:avLst/>
          </a:prstGeom>
        </p:spPr>
        <p:txBody>
          <a:bodyPr anchor="t" rtlCol="false" tIns="0" lIns="0" bIns="0" rIns="0">
            <a:spAutoFit/>
          </a:bodyPr>
          <a:lstStyle/>
          <a:p>
            <a:pPr algn="r">
              <a:lnSpc>
                <a:spcPts val="1080"/>
              </a:lnSpc>
            </a:pPr>
            <a:r>
              <a:rPr lang="en-US" sz="900">
                <a:solidFill>
                  <a:srgbClr val="FFFFFF"/>
                </a:solidFill>
                <a:latin typeface="Arimo"/>
              </a:rPr>
              <a:t>13</a:t>
            </a:r>
          </a:p>
        </p:txBody>
      </p:sp>
      <p:sp>
        <p:nvSpPr>
          <p:cNvPr name="TextBox 6" id="6"/>
          <p:cNvSpPr txBox="true"/>
          <p:nvPr/>
        </p:nvSpPr>
        <p:spPr>
          <a:xfrm rot="0">
            <a:off x="1028700" y="1341326"/>
            <a:ext cx="10623839" cy="1590675"/>
          </a:xfrm>
          <a:prstGeom prst="rect">
            <a:avLst/>
          </a:prstGeom>
        </p:spPr>
        <p:txBody>
          <a:bodyPr anchor="t" rtlCol="false" tIns="0" lIns="0" bIns="0" rIns="0">
            <a:spAutoFit/>
          </a:bodyPr>
          <a:lstStyle/>
          <a:p>
            <a:pPr algn="l">
              <a:lnSpc>
                <a:spcPts val="12501"/>
              </a:lnSpc>
            </a:pPr>
            <a:r>
              <a:rPr lang="en-US" sz="10418">
                <a:solidFill>
                  <a:srgbClr val="005AE0"/>
                </a:solidFill>
                <a:latin typeface="Cooper BT Light"/>
              </a:rPr>
              <a:t>Project Goals</a:t>
            </a:r>
          </a:p>
        </p:txBody>
      </p:sp>
      <p:sp>
        <p:nvSpPr>
          <p:cNvPr name="TextBox 7" id="7"/>
          <p:cNvSpPr txBox="true"/>
          <p:nvPr/>
        </p:nvSpPr>
        <p:spPr>
          <a:xfrm rot="0">
            <a:off x="16789908" y="9457090"/>
            <a:ext cx="411480" cy="142875"/>
          </a:xfrm>
          <a:prstGeom prst="rect">
            <a:avLst/>
          </a:prstGeom>
        </p:spPr>
        <p:txBody>
          <a:bodyPr anchor="t" rtlCol="false" tIns="0" lIns="0" bIns="0" rIns="0">
            <a:spAutoFit/>
          </a:bodyPr>
          <a:lstStyle/>
          <a:p>
            <a:pPr algn="r">
              <a:lnSpc>
                <a:spcPts val="1080"/>
              </a:lnSpc>
            </a:pPr>
            <a:r>
              <a:rPr lang="en-US" sz="900">
                <a:solidFill>
                  <a:srgbClr val="000000"/>
                </a:solidFill>
                <a:latin typeface="Arimo"/>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EE10B"/>
        </a:solidFill>
      </p:bgPr>
    </p:bg>
    <p:spTree>
      <p:nvGrpSpPr>
        <p:cNvPr id="1" name=""/>
        <p:cNvGrpSpPr/>
        <p:nvPr/>
      </p:nvGrpSpPr>
      <p:grpSpPr>
        <a:xfrm>
          <a:off x="0" y="0"/>
          <a:ext cx="0" cy="0"/>
          <a:chOff x="0" y="0"/>
          <a:chExt cx="0" cy="0"/>
        </a:xfrm>
      </p:grpSpPr>
      <p:grpSp>
        <p:nvGrpSpPr>
          <p:cNvPr name="Group 2" id="2"/>
          <p:cNvGrpSpPr/>
          <p:nvPr/>
        </p:nvGrpSpPr>
        <p:grpSpPr>
          <a:xfrm rot="0">
            <a:off x="15684804" y="3"/>
            <a:ext cx="1574418" cy="10286997"/>
            <a:chOff x="0" y="0"/>
            <a:chExt cx="2099224" cy="13715996"/>
          </a:xfrm>
        </p:grpSpPr>
        <p:sp>
          <p:nvSpPr>
            <p:cNvPr name="Freeform 3" id="3"/>
            <p:cNvSpPr/>
            <p:nvPr/>
          </p:nvSpPr>
          <p:spPr>
            <a:xfrm flipH="false" flipV="false" rot="0">
              <a:off x="0" y="0"/>
              <a:ext cx="2099183" cy="13716000"/>
            </a:xfrm>
            <a:custGeom>
              <a:avLst/>
              <a:gdLst/>
              <a:ahLst/>
              <a:cxnLst/>
              <a:rect r="r" b="b" t="t" l="l"/>
              <a:pathLst>
                <a:path h="13716000" w="2099183">
                  <a:moveTo>
                    <a:pt x="0" y="0"/>
                  </a:moveTo>
                  <a:lnTo>
                    <a:pt x="376555" y="0"/>
                  </a:lnTo>
                  <a:lnTo>
                    <a:pt x="669163" y="571119"/>
                  </a:lnTo>
                  <a:cubicBezTo>
                    <a:pt x="1585595" y="2473071"/>
                    <a:pt x="2099183" y="4605528"/>
                    <a:pt x="2099183" y="6858000"/>
                  </a:cubicBezTo>
                  <a:cubicBezTo>
                    <a:pt x="2099183" y="9110472"/>
                    <a:pt x="1585595" y="11242929"/>
                    <a:pt x="669163" y="13144881"/>
                  </a:cubicBezTo>
                  <a:lnTo>
                    <a:pt x="376555" y="13716000"/>
                  </a:lnTo>
                  <a:lnTo>
                    <a:pt x="0" y="13716000"/>
                  </a:lnTo>
                  <a:lnTo>
                    <a:pt x="59436" y="13612749"/>
                  </a:lnTo>
                  <a:cubicBezTo>
                    <a:pt x="1150366" y="11604879"/>
                    <a:pt x="1770126" y="9303766"/>
                    <a:pt x="1770126" y="6858000"/>
                  </a:cubicBezTo>
                  <a:cubicBezTo>
                    <a:pt x="1770126" y="4412234"/>
                    <a:pt x="1150366" y="2111248"/>
                    <a:pt x="59436" y="103251"/>
                  </a:cubicBezTo>
                  <a:close/>
                </a:path>
              </a:pathLst>
            </a:custGeom>
            <a:solidFill>
              <a:srgbClr val="FE414D"/>
            </a:solidFill>
          </p:spPr>
        </p:sp>
      </p:grpSp>
      <p:sp>
        <p:nvSpPr>
          <p:cNvPr name="TextBox 4" id="4"/>
          <p:cNvSpPr txBox="true"/>
          <p:nvPr/>
        </p:nvSpPr>
        <p:spPr>
          <a:xfrm rot="0">
            <a:off x="16843248" y="9457090"/>
            <a:ext cx="411480" cy="142875"/>
          </a:xfrm>
          <a:prstGeom prst="rect">
            <a:avLst/>
          </a:prstGeom>
        </p:spPr>
        <p:txBody>
          <a:bodyPr anchor="t" rtlCol="false" tIns="0" lIns="0" bIns="0" rIns="0">
            <a:spAutoFit/>
          </a:bodyPr>
          <a:lstStyle/>
          <a:p>
            <a:pPr algn="r">
              <a:lnSpc>
                <a:spcPts val="1080"/>
              </a:lnSpc>
            </a:pPr>
            <a:r>
              <a:rPr lang="en-US" sz="900">
                <a:solidFill>
                  <a:srgbClr val="000000"/>
                </a:solidFill>
                <a:latin typeface="Arimo"/>
              </a:rPr>
              <a:t>12</a:t>
            </a:r>
          </a:p>
        </p:txBody>
      </p:sp>
      <p:sp>
        <p:nvSpPr>
          <p:cNvPr name="TextBox 5" id="5"/>
          <p:cNvSpPr txBox="true"/>
          <p:nvPr/>
        </p:nvSpPr>
        <p:spPr>
          <a:xfrm rot="0">
            <a:off x="5604804" y="1692568"/>
            <a:ext cx="6709916" cy="969348"/>
          </a:xfrm>
          <a:prstGeom prst="rect">
            <a:avLst/>
          </a:prstGeom>
        </p:spPr>
        <p:txBody>
          <a:bodyPr anchor="t" rtlCol="false" tIns="0" lIns="0" bIns="0" rIns="0">
            <a:spAutoFit/>
          </a:bodyPr>
          <a:lstStyle/>
          <a:p>
            <a:pPr algn="ctr">
              <a:lnSpc>
                <a:spcPts val="7996"/>
              </a:lnSpc>
            </a:pPr>
            <a:r>
              <a:rPr lang="en-US" sz="5711">
                <a:solidFill>
                  <a:srgbClr val="002060"/>
                </a:solidFill>
                <a:latin typeface="Muli Bold Italics"/>
              </a:rPr>
              <a:t>Problem Statement</a:t>
            </a:r>
          </a:p>
        </p:txBody>
      </p:sp>
      <p:sp>
        <p:nvSpPr>
          <p:cNvPr name="Freeform 6" id="6"/>
          <p:cNvSpPr/>
          <p:nvPr/>
        </p:nvSpPr>
        <p:spPr>
          <a:xfrm flipH="false" flipV="false" rot="0">
            <a:off x="15150488" y="673466"/>
            <a:ext cx="2838367" cy="981002"/>
          </a:xfrm>
          <a:custGeom>
            <a:avLst/>
            <a:gdLst/>
            <a:ahLst/>
            <a:cxnLst/>
            <a:rect r="r" b="b" t="t" l="l"/>
            <a:pathLst>
              <a:path h="981002" w="2838367">
                <a:moveTo>
                  <a:pt x="0" y="0"/>
                </a:moveTo>
                <a:lnTo>
                  <a:pt x="2838367" y="0"/>
                </a:lnTo>
                <a:lnTo>
                  <a:pt x="2838367" y="981002"/>
                </a:lnTo>
                <a:lnTo>
                  <a:pt x="0" y="981002"/>
                </a:lnTo>
                <a:lnTo>
                  <a:pt x="0" y="0"/>
                </a:lnTo>
                <a:close/>
              </a:path>
            </a:pathLst>
          </a:custGeom>
          <a:blipFill>
            <a:blip r:embed="rId2"/>
            <a:stretch>
              <a:fillRect l="0" t="0" r="0" b="0"/>
            </a:stretch>
          </a:blipFill>
        </p:spPr>
      </p:sp>
      <p:sp>
        <p:nvSpPr>
          <p:cNvPr name="TextBox 7" id="7"/>
          <p:cNvSpPr txBox="true"/>
          <p:nvPr/>
        </p:nvSpPr>
        <p:spPr>
          <a:xfrm rot="0">
            <a:off x="2407661" y="3907031"/>
            <a:ext cx="13104202" cy="4143375"/>
          </a:xfrm>
          <a:prstGeom prst="rect">
            <a:avLst/>
          </a:prstGeom>
        </p:spPr>
        <p:txBody>
          <a:bodyPr anchor="t" rtlCol="false" tIns="0" lIns="0" bIns="0" rIns="0">
            <a:spAutoFit/>
          </a:bodyPr>
          <a:lstStyle/>
          <a:p>
            <a:pPr algn="ctr">
              <a:lnSpc>
                <a:spcPts val="4705"/>
              </a:lnSpc>
              <a:spcBef>
                <a:spcPct val="0"/>
              </a:spcBef>
            </a:pPr>
            <a:r>
              <a:rPr lang="en-US" sz="3921">
                <a:solidFill>
                  <a:srgbClr val="000000"/>
                </a:solidFill>
                <a:latin typeface="Muli"/>
              </a:rPr>
              <a:t>Design FlipFit, an enterprise app for Flipkart's fitness venture in Bangalore. Features include multiple gym centers with fixed-hour slots per center, managed by admins. Users can register, view center availability, and book slots, ensuring no double bookings and capacity constraints. Simplified admin slot setup ensures accurate booking management.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169538" y="673466"/>
            <a:ext cx="2838367" cy="981002"/>
          </a:xfrm>
          <a:custGeom>
            <a:avLst/>
            <a:gdLst/>
            <a:ahLst/>
            <a:cxnLst/>
            <a:rect r="r" b="b" t="t" l="l"/>
            <a:pathLst>
              <a:path h="981002" w="2838367">
                <a:moveTo>
                  <a:pt x="0" y="0"/>
                </a:moveTo>
                <a:lnTo>
                  <a:pt x="2838367" y="0"/>
                </a:lnTo>
                <a:lnTo>
                  <a:pt x="2838367" y="981002"/>
                </a:lnTo>
                <a:lnTo>
                  <a:pt x="0" y="981002"/>
                </a:lnTo>
                <a:lnTo>
                  <a:pt x="0" y="0"/>
                </a:lnTo>
                <a:close/>
              </a:path>
            </a:pathLst>
          </a:custGeom>
          <a:blipFill>
            <a:blip r:embed="rId3"/>
            <a:stretch>
              <a:fillRect l="0" t="0" r="0" b="0"/>
            </a:stretch>
          </a:blipFill>
        </p:spPr>
      </p:sp>
      <p:sp>
        <p:nvSpPr>
          <p:cNvPr name="Freeform 3" id="3"/>
          <p:cNvSpPr/>
          <p:nvPr/>
        </p:nvSpPr>
        <p:spPr>
          <a:xfrm flipH="false" flipV="false" rot="0">
            <a:off x="10739392" y="3730345"/>
            <a:ext cx="7158430" cy="3660393"/>
          </a:xfrm>
          <a:custGeom>
            <a:avLst/>
            <a:gdLst/>
            <a:ahLst/>
            <a:cxnLst/>
            <a:rect r="r" b="b" t="t" l="l"/>
            <a:pathLst>
              <a:path h="3660393" w="7158430">
                <a:moveTo>
                  <a:pt x="0" y="0"/>
                </a:moveTo>
                <a:lnTo>
                  <a:pt x="7158430" y="0"/>
                </a:lnTo>
                <a:lnTo>
                  <a:pt x="7158430" y="3660393"/>
                </a:lnTo>
                <a:lnTo>
                  <a:pt x="0" y="3660393"/>
                </a:lnTo>
                <a:lnTo>
                  <a:pt x="0" y="0"/>
                </a:lnTo>
                <a:close/>
              </a:path>
            </a:pathLst>
          </a:custGeom>
          <a:blipFill>
            <a:blip r:embed="rId4"/>
            <a:stretch>
              <a:fillRect l="0" t="0" r="0" b="0"/>
            </a:stretch>
          </a:blipFill>
        </p:spPr>
      </p:sp>
      <p:sp>
        <p:nvSpPr>
          <p:cNvPr name="TextBox 4" id="4"/>
          <p:cNvSpPr txBox="true"/>
          <p:nvPr/>
        </p:nvSpPr>
        <p:spPr>
          <a:xfrm rot="0">
            <a:off x="919616" y="4154265"/>
            <a:ext cx="9929439" cy="3543300"/>
          </a:xfrm>
          <a:prstGeom prst="rect">
            <a:avLst/>
          </a:prstGeom>
        </p:spPr>
        <p:txBody>
          <a:bodyPr anchor="t" rtlCol="false" tIns="0" lIns="0" bIns="0" rIns="0">
            <a:spAutoFit/>
          </a:bodyPr>
          <a:lstStyle/>
          <a:p>
            <a:pPr algn="l">
              <a:lnSpc>
                <a:spcPts val="4680"/>
              </a:lnSpc>
            </a:pPr>
            <a:r>
              <a:rPr lang="en-US" sz="3900">
                <a:solidFill>
                  <a:srgbClr val="000000"/>
                </a:solidFill>
                <a:latin typeface="Muli"/>
              </a:rPr>
              <a:t>FlipFit aims to revolutionize the fitness experience in Bangalore by addressing customer pain-points, offering a unified platform where users can easily discover, book, and manage gym slots across multiple centers.</a:t>
            </a:r>
          </a:p>
        </p:txBody>
      </p:sp>
      <p:sp>
        <p:nvSpPr>
          <p:cNvPr name="TextBox 5" id="5"/>
          <p:cNvSpPr txBox="true"/>
          <p:nvPr/>
        </p:nvSpPr>
        <p:spPr>
          <a:xfrm rot="0">
            <a:off x="1028700" y="1264233"/>
            <a:ext cx="10623839" cy="1590675"/>
          </a:xfrm>
          <a:prstGeom prst="rect">
            <a:avLst/>
          </a:prstGeom>
        </p:spPr>
        <p:txBody>
          <a:bodyPr anchor="t" rtlCol="false" tIns="0" lIns="0" bIns="0" rIns="0">
            <a:spAutoFit/>
          </a:bodyPr>
          <a:lstStyle/>
          <a:p>
            <a:pPr algn="l">
              <a:lnSpc>
                <a:spcPts val="12501"/>
              </a:lnSpc>
            </a:pPr>
            <a:r>
              <a:rPr lang="en-US" sz="10418">
                <a:solidFill>
                  <a:srgbClr val="005AE0"/>
                </a:solidFill>
                <a:latin typeface="Cooper BT Light"/>
              </a:rPr>
              <a:t>Our Vision</a:t>
            </a:r>
          </a:p>
        </p:txBody>
      </p:sp>
      <p:sp>
        <p:nvSpPr>
          <p:cNvPr name="TextBox 6" id="6"/>
          <p:cNvSpPr txBox="true"/>
          <p:nvPr/>
        </p:nvSpPr>
        <p:spPr>
          <a:xfrm rot="0">
            <a:off x="16843248" y="9457090"/>
            <a:ext cx="411480" cy="142875"/>
          </a:xfrm>
          <a:prstGeom prst="rect">
            <a:avLst/>
          </a:prstGeom>
        </p:spPr>
        <p:txBody>
          <a:bodyPr anchor="t" rtlCol="false" tIns="0" lIns="0" bIns="0" rIns="0">
            <a:spAutoFit/>
          </a:bodyPr>
          <a:lstStyle/>
          <a:p>
            <a:pPr algn="r">
              <a:lnSpc>
                <a:spcPts val="1080"/>
              </a:lnSpc>
            </a:pPr>
            <a:r>
              <a:rPr lang="en-US" sz="900">
                <a:solidFill>
                  <a:srgbClr val="000000"/>
                </a:solidFill>
                <a:latin typeface="Arimo"/>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150488" y="673466"/>
            <a:ext cx="2838367" cy="981002"/>
          </a:xfrm>
          <a:custGeom>
            <a:avLst/>
            <a:gdLst/>
            <a:ahLst/>
            <a:cxnLst/>
            <a:rect r="r" b="b" t="t" l="l"/>
            <a:pathLst>
              <a:path h="981002" w="2838367">
                <a:moveTo>
                  <a:pt x="0" y="0"/>
                </a:moveTo>
                <a:lnTo>
                  <a:pt x="2838367" y="0"/>
                </a:lnTo>
                <a:lnTo>
                  <a:pt x="2838367" y="981002"/>
                </a:lnTo>
                <a:lnTo>
                  <a:pt x="0" y="981002"/>
                </a:lnTo>
                <a:lnTo>
                  <a:pt x="0" y="0"/>
                </a:lnTo>
                <a:close/>
              </a:path>
            </a:pathLst>
          </a:custGeom>
          <a:blipFill>
            <a:blip r:embed="rId2"/>
            <a:stretch>
              <a:fillRect l="0" t="0" r="0" b="0"/>
            </a:stretch>
          </a:blipFill>
        </p:spPr>
      </p:sp>
      <p:sp>
        <p:nvSpPr>
          <p:cNvPr name="TextBox 3" id="3"/>
          <p:cNvSpPr txBox="true"/>
          <p:nvPr/>
        </p:nvSpPr>
        <p:spPr>
          <a:xfrm rot="0">
            <a:off x="557519" y="471678"/>
            <a:ext cx="16226028" cy="574548"/>
          </a:xfrm>
          <a:prstGeom prst="rect">
            <a:avLst/>
          </a:prstGeom>
        </p:spPr>
        <p:txBody>
          <a:bodyPr anchor="t" rtlCol="false" tIns="0" lIns="0" bIns="0" rIns="0">
            <a:spAutoFit/>
          </a:bodyPr>
          <a:lstStyle/>
          <a:p>
            <a:pPr algn="l">
              <a:lnSpc>
                <a:spcPts val="4685"/>
              </a:lnSpc>
            </a:pPr>
            <a:r>
              <a:rPr lang="en-US" sz="3549">
                <a:solidFill>
                  <a:srgbClr val="000000"/>
                </a:solidFill>
                <a:latin typeface="Muli Bold Italics"/>
              </a:rPr>
              <a:t>Timeline</a:t>
            </a:r>
            <a:r>
              <a:rPr lang="en-US" sz="3549">
                <a:solidFill>
                  <a:srgbClr val="000000"/>
                </a:solidFill>
                <a:latin typeface="Muli Bold Italics"/>
              </a:rPr>
              <a:t> for 1 Week</a:t>
            </a:r>
          </a:p>
        </p:txBody>
      </p:sp>
      <p:grpSp>
        <p:nvGrpSpPr>
          <p:cNvPr name="Group 4" id="4"/>
          <p:cNvGrpSpPr/>
          <p:nvPr/>
        </p:nvGrpSpPr>
        <p:grpSpPr>
          <a:xfrm rot="0">
            <a:off x="2029975" y="1434923"/>
            <a:ext cx="3257154" cy="1060906"/>
            <a:chOff x="0" y="0"/>
            <a:chExt cx="867934" cy="282700"/>
          </a:xfrm>
        </p:grpSpPr>
        <p:sp>
          <p:nvSpPr>
            <p:cNvPr name="Freeform 5" id="5"/>
            <p:cNvSpPr/>
            <p:nvPr/>
          </p:nvSpPr>
          <p:spPr>
            <a:xfrm flipH="false" flipV="false" rot="0">
              <a:off x="0" y="0"/>
              <a:ext cx="867934" cy="282700"/>
            </a:xfrm>
            <a:custGeom>
              <a:avLst/>
              <a:gdLst/>
              <a:ahLst/>
              <a:cxnLst/>
              <a:rect r="r" b="b" t="t" l="l"/>
              <a:pathLst>
                <a:path h="282700" w="867934">
                  <a:moveTo>
                    <a:pt x="0" y="0"/>
                  </a:moveTo>
                  <a:lnTo>
                    <a:pt x="867934" y="0"/>
                  </a:lnTo>
                  <a:lnTo>
                    <a:pt x="867934" y="282700"/>
                  </a:lnTo>
                  <a:lnTo>
                    <a:pt x="0" y="282700"/>
                  </a:lnTo>
                  <a:close/>
                </a:path>
              </a:pathLst>
            </a:custGeom>
            <a:solidFill>
              <a:srgbClr val="FEE10B"/>
            </a:solidFill>
            <a:ln w="9525" cap="sq">
              <a:solidFill>
                <a:srgbClr val="2A2E3A"/>
              </a:solidFill>
              <a:prstDash val="solid"/>
              <a:miter/>
            </a:ln>
          </p:spPr>
        </p:sp>
        <p:sp>
          <p:nvSpPr>
            <p:cNvPr name="TextBox 6" id="6"/>
            <p:cNvSpPr txBox="true"/>
            <p:nvPr/>
          </p:nvSpPr>
          <p:spPr>
            <a:xfrm>
              <a:off x="0" y="-47625"/>
              <a:ext cx="867934" cy="330325"/>
            </a:xfrm>
            <a:prstGeom prst="rect">
              <a:avLst/>
            </a:prstGeom>
          </p:spPr>
          <p:txBody>
            <a:bodyPr anchor="ctr" rtlCol="false" tIns="50800" lIns="50800" bIns="50800" rIns="50800"/>
            <a:lstStyle/>
            <a:p>
              <a:pPr algn="ctr">
                <a:lnSpc>
                  <a:spcPts val="4059"/>
                </a:lnSpc>
              </a:pPr>
              <a:r>
                <a:rPr lang="en-US" sz="2899">
                  <a:solidFill>
                    <a:srgbClr val="002060"/>
                  </a:solidFill>
                  <a:latin typeface="Muli"/>
                </a:rPr>
                <a:t>Day 1</a:t>
              </a:r>
            </a:p>
          </p:txBody>
        </p:sp>
      </p:grpSp>
      <p:grpSp>
        <p:nvGrpSpPr>
          <p:cNvPr name="Group 7" id="7"/>
          <p:cNvGrpSpPr/>
          <p:nvPr/>
        </p:nvGrpSpPr>
        <p:grpSpPr>
          <a:xfrm rot="0">
            <a:off x="7430284" y="1434923"/>
            <a:ext cx="3257154" cy="1060906"/>
            <a:chOff x="0" y="0"/>
            <a:chExt cx="867934" cy="282700"/>
          </a:xfrm>
        </p:grpSpPr>
        <p:sp>
          <p:nvSpPr>
            <p:cNvPr name="Freeform 8" id="8"/>
            <p:cNvSpPr/>
            <p:nvPr/>
          </p:nvSpPr>
          <p:spPr>
            <a:xfrm flipH="false" flipV="false" rot="0">
              <a:off x="0" y="0"/>
              <a:ext cx="867934" cy="282700"/>
            </a:xfrm>
            <a:custGeom>
              <a:avLst/>
              <a:gdLst/>
              <a:ahLst/>
              <a:cxnLst/>
              <a:rect r="r" b="b" t="t" l="l"/>
              <a:pathLst>
                <a:path h="282700" w="867934">
                  <a:moveTo>
                    <a:pt x="0" y="0"/>
                  </a:moveTo>
                  <a:lnTo>
                    <a:pt x="867934" y="0"/>
                  </a:lnTo>
                  <a:lnTo>
                    <a:pt x="867934" y="282700"/>
                  </a:lnTo>
                  <a:lnTo>
                    <a:pt x="0" y="282700"/>
                  </a:lnTo>
                  <a:close/>
                </a:path>
              </a:pathLst>
            </a:custGeom>
            <a:solidFill>
              <a:srgbClr val="FEE10B"/>
            </a:solidFill>
            <a:ln w="9525" cap="sq">
              <a:solidFill>
                <a:srgbClr val="2A2E3A"/>
              </a:solidFill>
              <a:prstDash val="solid"/>
              <a:miter/>
            </a:ln>
          </p:spPr>
        </p:sp>
        <p:sp>
          <p:nvSpPr>
            <p:cNvPr name="TextBox 9" id="9"/>
            <p:cNvSpPr txBox="true"/>
            <p:nvPr/>
          </p:nvSpPr>
          <p:spPr>
            <a:xfrm>
              <a:off x="0" y="-47625"/>
              <a:ext cx="867934" cy="330325"/>
            </a:xfrm>
            <a:prstGeom prst="rect">
              <a:avLst/>
            </a:prstGeom>
          </p:spPr>
          <p:txBody>
            <a:bodyPr anchor="ctr" rtlCol="false" tIns="50800" lIns="50800" bIns="50800" rIns="50800"/>
            <a:lstStyle/>
            <a:p>
              <a:pPr algn="ctr">
                <a:lnSpc>
                  <a:spcPts val="4059"/>
                </a:lnSpc>
              </a:pPr>
              <a:r>
                <a:rPr lang="en-US" sz="2899">
                  <a:solidFill>
                    <a:srgbClr val="002060"/>
                  </a:solidFill>
                  <a:latin typeface="Muli"/>
                </a:rPr>
                <a:t>Day 2</a:t>
              </a:r>
            </a:p>
          </p:txBody>
        </p:sp>
      </p:grpSp>
      <p:grpSp>
        <p:nvGrpSpPr>
          <p:cNvPr name="Group 10" id="10"/>
          <p:cNvGrpSpPr/>
          <p:nvPr/>
        </p:nvGrpSpPr>
        <p:grpSpPr>
          <a:xfrm rot="0">
            <a:off x="12596262" y="1434923"/>
            <a:ext cx="3257154" cy="1060906"/>
            <a:chOff x="0" y="0"/>
            <a:chExt cx="867934" cy="282700"/>
          </a:xfrm>
        </p:grpSpPr>
        <p:sp>
          <p:nvSpPr>
            <p:cNvPr name="Freeform 11" id="11"/>
            <p:cNvSpPr/>
            <p:nvPr/>
          </p:nvSpPr>
          <p:spPr>
            <a:xfrm flipH="false" flipV="false" rot="0">
              <a:off x="0" y="0"/>
              <a:ext cx="867934" cy="282700"/>
            </a:xfrm>
            <a:custGeom>
              <a:avLst/>
              <a:gdLst/>
              <a:ahLst/>
              <a:cxnLst/>
              <a:rect r="r" b="b" t="t" l="l"/>
              <a:pathLst>
                <a:path h="282700" w="867934">
                  <a:moveTo>
                    <a:pt x="0" y="0"/>
                  </a:moveTo>
                  <a:lnTo>
                    <a:pt x="867934" y="0"/>
                  </a:lnTo>
                  <a:lnTo>
                    <a:pt x="867934" y="282700"/>
                  </a:lnTo>
                  <a:lnTo>
                    <a:pt x="0" y="282700"/>
                  </a:lnTo>
                  <a:close/>
                </a:path>
              </a:pathLst>
            </a:custGeom>
            <a:solidFill>
              <a:srgbClr val="FEE10B"/>
            </a:solidFill>
            <a:ln w="9525" cap="sq">
              <a:solidFill>
                <a:srgbClr val="2A2E3A"/>
              </a:solidFill>
              <a:prstDash val="solid"/>
              <a:miter/>
            </a:ln>
          </p:spPr>
        </p:sp>
        <p:sp>
          <p:nvSpPr>
            <p:cNvPr name="TextBox 12" id="12"/>
            <p:cNvSpPr txBox="true"/>
            <p:nvPr/>
          </p:nvSpPr>
          <p:spPr>
            <a:xfrm>
              <a:off x="0" y="-47625"/>
              <a:ext cx="867934" cy="330325"/>
            </a:xfrm>
            <a:prstGeom prst="rect">
              <a:avLst/>
            </a:prstGeom>
          </p:spPr>
          <p:txBody>
            <a:bodyPr anchor="ctr" rtlCol="false" tIns="50800" lIns="50800" bIns="50800" rIns="50800"/>
            <a:lstStyle/>
            <a:p>
              <a:pPr algn="ctr">
                <a:lnSpc>
                  <a:spcPts val="4059"/>
                </a:lnSpc>
              </a:pPr>
              <a:r>
                <a:rPr lang="en-US" sz="2899">
                  <a:solidFill>
                    <a:srgbClr val="002060"/>
                  </a:solidFill>
                  <a:latin typeface="Muli"/>
                </a:rPr>
                <a:t>Day 3</a:t>
              </a:r>
            </a:p>
          </p:txBody>
        </p:sp>
      </p:grpSp>
      <p:sp>
        <p:nvSpPr>
          <p:cNvPr name="AutoShape 13" id="13"/>
          <p:cNvSpPr/>
          <p:nvPr/>
        </p:nvSpPr>
        <p:spPr>
          <a:xfrm>
            <a:off x="5287128" y="1965377"/>
            <a:ext cx="2143156" cy="0"/>
          </a:xfrm>
          <a:prstGeom prst="line">
            <a:avLst/>
          </a:prstGeom>
          <a:ln cap="flat" w="9525">
            <a:solidFill>
              <a:srgbClr val="2A2E3A"/>
            </a:solidFill>
            <a:prstDash val="solid"/>
            <a:headEnd type="none" len="sm" w="sm"/>
            <a:tailEnd type="none" len="sm" w="sm"/>
          </a:ln>
        </p:spPr>
      </p:sp>
      <p:sp>
        <p:nvSpPr>
          <p:cNvPr name="AutoShape 14" id="14"/>
          <p:cNvSpPr/>
          <p:nvPr/>
        </p:nvSpPr>
        <p:spPr>
          <a:xfrm>
            <a:off x="10687438" y="1965377"/>
            <a:ext cx="1908824" cy="0"/>
          </a:xfrm>
          <a:prstGeom prst="line">
            <a:avLst/>
          </a:prstGeom>
          <a:ln cap="flat" w="9525">
            <a:solidFill>
              <a:srgbClr val="2A2E3A"/>
            </a:solidFill>
            <a:prstDash val="solid"/>
            <a:headEnd type="none" len="sm" w="sm"/>
            <a:tailEnd type="none" len="sm" w="sm"/>
          </a:ln>
        </p:spPr>
      </p:sp>
      <p:sp>
        <p:nvSpPr>
          <p:cNvPr name="TextBox 15" id="15"/>
          <p:cNvSpPr txBox="true"/>
          <p:nvPr/>
        </p:nvSpPr>
        <p:spPr>
          <a:xfrm rot="0">
            <a:off x="6852955" y="2776319"/>
            <a:ext cx="4314204" cy="2890534"/>
          </a:xfrm>
          <a:prstGeom prst="rect">
            <a:avLst/>
          </a:prstGeom>
        </p:spPr>
        <p:txBody>
          <a:bodyPr anchor="t" rtlCol="false" tIns="0" lIns="0" bIns="0" rIns="0">
            <a:spAutoFit/>
          </a:bodyPr>
          <a:lstStyle/>
          <a:p>
            <a:pPr algn="l" marL="447872" indent="-223936" lvl="1">
              <a:lnSpc>
                <a:spcPts val="2904"/>
              </a:lnSpc>
              <a:buFont typeface="Arial"/>
              <a:buChar char="•"/>
            </a:pPr>
            <a:r>
              <a:rPr lang="en-US" sz="2074">
                <a:solidFill>
                  <a:srgbClr val="002060"/>
                </a:solidFill>
                <a:latin typeface="Muli"/>
              </a:rPr>
              <a:t>Introduction to Git: Setup repository, branching, merging.</a:t>
            </a:r>
          </a:p>
          <a:p>
            <a:pPr algn="l" marL="447872" indent="-223936" lvl="1">
              <a:lnSpc>
                <a:spcPts val="2904"/>
              </a:lnSpc>
              <a:buFont typeface="Arial"/>
              <a:buChar char="•"/>
            </a:pPr>
            <a:r>
              <a:rPr lang="en-US" sz="2074">
                <a:solidFill>
                  <a:srgbClr val="002060"/>
                </a:solidFill>
                <a:latin typeface="Muli"/>
              </a:rPr>
              <a:t>Low-Level Design (LLD): Use Case, Class, Activity diagrams.</a:t>
            </a:r>
          </a:p>
          <a:p>
            <a:pPr algn="l" marL="447872" indent="-223936" lvl="1">
              <a:lnSpc>
                <a:spcPts val="2904"/>
              </a:lnSpc>
              <a:buFont typeface="Arial"/>
              <a:buChar char="•"/>
            </a:pPr>
            <a:r>
              <a:rPr lang="en-US" sz="2074">
                <a:solidFill>
                  <a:srgbClr val="002060"/>
                </a:solidFill>
                <a:latin typeface="Muli"/>
              </a:rPr>
              <a:t>Define application structure: Bean, Business, Client packages.</a:t>
            </a:r>
          </a:p>
          <a:p>
            <a:pPr algn="l">
              <a:lnSpc>
                <a:spcPts val="2904"/>
              </a:lnSpc>
            </a:pPr>
          </a:p>
        </p:txBody>
      </p:sp>
      <p:sp>
        <p:nvSpPr>
          <p:cNvPr name="TextBox 16" id="16"/>
          <p:cNvSpPr txBox="true"/>
          <p:nvPr/>
        </p:nvSpPr>
        <p:spPr>
          <a:xfrm rot="0">
            <a:off x="12162200" y="2776319"/>
            <a:ext cx="4621347" cy="2890534"/>
          </a:xfrm>
          <a:prstGeom prst="rect">
            <a:avLst/>
          </a:prstGeom>
        </p:spPr>
        <p:txBody>
          <a:bodyPr anchor="t" rtlCol="false" tIns="0" lIns="0" bIns="0" rIns="0">
            <a:spAutoFit/>
          </a:bodyPr>
          <a:lstStyle/>
          <a:p>
            <a:pPr algn="l" marL="447872" indent="-223936" lvl="1">
              <a:lnSpc>
                <a:spcPts val="2904"/>
              </a:lnSpc>
              <a:buFont typeface="Arial"/>
              <a:buChar char="•"/>
            </a:pPr>
            <a:r>
              <a:rPr lang="en-US" sz="2074">
                <a:solidFill>
                  <a:srgbClr val="002060"/>
                </a:solidFill>
                <a:latin typeface="Muli"/>
              </a:rPr>
              <a:t>Explore JDK 17 features: Sealed classes, pattern matching.</a:t>
            </a:r>
          </a:p>
          <a:p>
            <a:pPr algn="l" marL="447872" indent="-223936" lvl="1">
              <a:lnSpc>
                <a:spcPts val="2904"/>
              </a:lnSpc>
              <a:buFont typeface="Arial"/>
              <a:buChar char="•"/>
            </a:pPr>
            <a:r>
              <a:rPr lang="en-US" sz="2074">
                <a:solidFill>
                  <a:srgbClr val="002060"/>
                </a:solidFill>
                <a:latin typeface="Muli"/>
              </a:rPr>
              <a:t>Divide application into packages: Bean, Business, Client.</a:t>
            </a:r>
          </a:p>
          <a:p>
            <a:pPr algn="l" marL="447872" indent="-223936" lvl="1">
              <a:lnSpc>
                <a:spcPts val="2904"/>
              </a:lnSpc>
              <a:buFont typeface="Arial"/>
              <a:buChar char="•"/>
            </a:pPr>
            <a:r>
              <a:rPr lang="en-US" sz="2074">
                <a:solidFill>
                  <a:srgbClr val="002060"/>
                </a:solidFill>
                <a:latin typeface="Muli"/>
              </a:rPr>
              <a:t>Start coding foundational components.</a:t>
            </a:r>
          </a:p>
          <a:p>
            <a:pPr algn="l">
              <a:lnSpc>
                <a:spcPts val="2904"/>
              </a:lnSpc>
            </a:pPr>
          </a:p>
          <a:p>
            <a:pPr algn="l">
              <a:lnSpc>
                <a:spcPts val="2904"/>
              </a:lnSpc>
            </a:pPr>
          </a:p>
        </p:txBody>
      </p:sp>
      <p:sp>
        <p:nvSpPr>
          <p:cNvPr name="TextBox 17" id="17"/>
          <p:cNvSpPr txBox="true"/>
          <p:nvPr/>
        </p:nvSpPr>
        <p:spPr>
          <a:xfrm rot="0">
            <a:off x="1815011" y="2776319"/>
            <a:ext cx="3687081" cy="2890534"/>
          </a:xfrm>
          <a:prstGeom prst="rect">
            <a:avLst/>
          </a:prstGeom>
        </p:spPr>
        <p:txBody>
          <a:bodyPr anchor="t" rtlCol="false" tIns="0" lIns="0" bIns="0" rIns="0">
            <a:spAutoFit/>
          </a:bodyPr>
          <a:lstStyle/>
          <a:p>
            <a:pPr algn="l" marL="447872" indent="-223936" lvl="1">
              <a:lnSpc>
                <a:spcPts val="2904"/>
              </a:lnSpc>
              <a:buFont typeface="Arial"/>
              <a:buChar char="•"/>
            </a:pPr>
            <a:r>
              <a:rPr lang="en-US" sz="2074">
                <a:solidFill>
                  <a:srgbClr val="002060"/>
                </a:solidFill>
                <a:latin typeface="Muli"/>
              </a:rPr>
              <a:t>Install necessary tools and establish team roles.</a:t>
            </a:r>
          </a:p>
          <a:p>
            <a:pPr algn="l" marL="447872" indent="-223936" lvl="1">
              <a:lnSpc>
                <a:spcPts val="2904"/>
              </a:lnSpc>
              <a:buFont typeface="Arial"/>
              <a:buChar char="•"/>
            </a:pPr>
            <a:r>
              <a:rPr lang="en-US" sz="2074">
                <a:solidFill>
                  <a:srgbClr val="002060"/>
                </a:solidFill>
                <a:latin typeface="Muli"/>
              </a:rPr>
              <a:t>Discuss problem statement, goals, and solutions.a</a:t>
            </a:r>
          </a:p>
          <a:p>
            <a:pPr algn="l" marL="447872" indent="-223936" lvl="1">
              <a:lnSpc>
                <a:spcPts val="2904"/>
              </a:lnSpc>
              <a:buFont typeface="Arial"/>
              <a:buChar char="•"/>
            </a:pPr>
            <a:r>
              <a:rPr lang="en-US" sz="2074">
                <a:solidFill>
                  <a:srgbClr val="002060"/>
                </a:solidFill>
                <a:latin typeface="Muli"/>
              </a:rPr>
              <a:t>Plan project milestones and deliverables.</a:t>
            </a:r>
          </a:p>
          <a:p>
            <a:pPr algn="l">
              <a:lnSpc>
                <a:spcPts val="2904"/>
              </a:lnSpc>
            </a:pPr>
          </a:p>
        </p:txBody>
      </p:sp>
      <p:grpSp>
        <p:nvGrpSpPr>
          <p:cNvPr name="Group 18" id="18"/>
          <p:cNvGrpSpPr/>
          <p:nvPr/>
        </p:nvGrpSpPr>
        <p:grpSpPr>
          <a:xfrm rot="0">
            <a:off x="7250610" y="6019940"/>
            <a:ext cx="3295436" cy="1073376"/>
            <a:chOff x="0" y="0"/>
            <a:chExt cx="867934" cy="282700"/>
          </a:xfrm>
        </p:grpSpPr>
        <p:sp>
          <p:nvSpPr>
            <p:cNvPr name="Freeform 19" id="19"/>
            <p:cNvSpPr/>
            <p:nvPr/>
          </p:nvSpPr>
          <p:spPr>
            <a:xfrm flipH="false" flipV="false" rot="0">
              <a:off x="0" y="0"/>
              <a:ext cx="867934" cy="282700"/>
            </a:xfrm>
            <a:custGeom>
              <a:avLst/>
              <a:gdLst/>
              <a:ahLst/>
              <a:cxnLst/>
              <a:rect r="r" b="b" t="t" l="l"/>
              <a:pathLst>
                <a:path h="282700" w="867934">
                  <a:moveTo>
                    <a:pt x="0" y="0"/>
                  </a:moveTo>
                  <a:lnTo>
                    <a:pt x="867934" y="0"/>
                  </a:lnTo>
                  <a:lnTo>
                    <a:pt x="867934" y="282700"/>
                  </a:lnTo>
                  <a:lnTo>
                    <a:pt x="0" y="282700"/>
                  </a:lnTo>
                  <a:close/>
                </a:path>
              </a:pathLst>
            </a:custGeom>
            <a:solidFill>
              <a:srgbClr val="FEE10B"/>
            </a:solidFill>
            <a:ln w="9525" cap="sq">
              <a:solidFill>
                <a:srgbClr val="2A2E3A"/>
              </a:solidFill>
              <a:prstDash val="solid"/>
              <a:miter/>
            </a:ln>
          </p:spPr>
        </p:sp>
        <p:sp>
          <p:nvSpPr>
            <p:cNvPr name="TextBox 20" id="20"/>
            <p:cNvSpPr txBox="true"/>
            <p:nvPr/>
          </p:nvSpPr>
          <p:spPr>
            <a:xfrm>
              <a:off x="0" y="-47625"/>
              <a:ext cx="867934" cy="330325"/>
            </a:xfrm>
            <a:prstGeom prst="rect">
              <a:avLst/>
            </a:prstGeom>
          </p:spPr>
          <p:txBody>
            <a:bodyPr anchor="ctr" rtlCol="false" tIns="50800" lIns="50800" bIns="50800" rIns="50800"/>
            <a:lstStyle/>
            <a:p>
              <a:pPr algn="ctr">
                <a:lnSpc>
                  <a:spcPts val="4059"/>
                </a:lnSpc>
              </a:pPr>
              <a:r>
                <a:rPr lang="en-US" sz="2899">
                  <a:solidFill>
                    <a:srgbClr val="002060"/>
                  </a:solidFill>
                  <a:latin typeface="Muli"/>
                </a:rPr>
                <a:t>Day 5</a:t>
              </a:r>
            </a:p>
          </p:txBody>
        </p:sp>
      </p:grpSp>
      <p:grpSp>
        <p:nvGrpSpPr>
          <p:cNvPr name="Group 21" id="21"/>
          <p:cNvGrpSpPr/>
          <p:nvPr/>
        </p:nvGrpSpPr>
        <p:grpSpPr>
          <a:xfrm rot="0">
            <a:off x="12722976" y="6018380"/>
            <a:ext cx="3295436" cy="1073376"/>
            <a:chOff x="0" y="0"/>
            <a:chExt cx="867934" cy="282700"/>
          </a:xfrm>
        </p:grpSpPr>
        <p:sp>
          <p:nvSpPr>
            <p:cNvPr name="Freeform 22" id="22"/>
            <p:cNvSpPr/>
            <p:nvPr/>
          </p:nvSpPr>
          <p:spPr>
            <a:xfrm flipH="false" flipV="false" rot="0">
              <a:off x="0" y="0"/>
              <a:ext cx="867934" cy="282700"/>
            </a:xfrm>
            <a:custGeom>
              <a:avLst/>
              <a:gdLst/>
              <a:ahLst/>
              <a:cxnLst/>
              <a:rect r="r" b="b" t="t" l="l"/>
              <a:pathLst>
                <a:path h="282700" w="867934">
                  <a:moveTo>
                    <a:pt x="0" y="0"/>
                  </a:moveTo>
                  <a:lnTo>
                    <a:pt x="867934" y="0"/>
                  </a:lnTo>
                  <a:lnTo>
                    <a:pt x="867934" y="282700"/>
                  </a:lnTo>
                  <a:lnTo>
                    <a:pt x="0" y="282700"/>
                  </a:lnTo>
                  <a:close/>
                </a:path>
              </a:pathLst>
            </a:custGeom>
            <a:solidFill>
              <a:srgbClr val="FEE10B"/>
            </a:solidFill>
            <a:ln w="9525" cap="sq">
              <a:solidFill>
                <a:srgbClr val="2A2E3A"/>
              </a:solidFill>
              <a:prstDash val="solid"/>
              <a:miter/>
            </a:ln>
          </p:spPr>
        </p:sp>
        <p:sp>
          <p:nvSpPr>
            <p:cNvPr name="TextBox 23" id="23"/>
            <p:cNvSpPr txBox="true"/>
            <p:nvPr/>
          </p:nvSpPr>
          <p:spPr>
            <a:xfrm>
              <a:off x="0" y="-47625"/>
              <a:ext cx="867934" cy="330325"/>
            </a:xfrm>
            <a:prstGeom prst="rect">
              <a:avLst/>
            </a:prstGeom>
          </p:spPr>
          <p:txBody>
            <a:bodyPr anchor="ctr" rtlCol="false" tIns="50800" lIns="50800" bIns="50800" rIns="50800"/>
            <a:lstStyle/>
            <a:p>
              <a:pPr algn="ctr">
                <a:lnSpc>
                  <a:spcPts val="4059"/>
                </a:lnSpc>
              </a:pPr>
              <a:r>
                <a:rPr lang="en-US" sz="2899">
                  <a:solidFill>
                    <a:srgbClr val="002060"/>
                  </a:solidFill>
                  <a:latin typeface="Muli"/>
                </a:rPr>
                <a:t>D day</a:t>
              </a:r>
            </a:p>
          </p:txBody>
        </p:sp>
      </p:grpSp>
      <p:sp>
        <p:nvSpPr>
          <p:cNvPr name="AutoShape 24" id="24"/>
          <p:cNvSpPr/>
          <p:nvPr/>
        </p:nvSpPr>
        <p:spPr>
          <a:xfrm flipV="true">
            <a:off x="10546046" y="6555068"/>
            <a:ext cx="2176930" cy="1560"/>
          </a:xfrm>
          <a:prstGeom prst="line">
            <a:avLst/>
          </a:prstGeom>
          <a:ln cap="flat" w="9525">
            <a:solidFill>
              <a:srgbClr val="2A2E3A"/>
            </a:solidFill>
            <a:prstDash val="solid"/>
            <a:headEnd type="none" len="sm" w="sm"/>
            <a:tailEnd type="none" len="sm" w="sm"/>
          </a:ln>
        </p:spPr>
      </p:sp>
      <p:sp>
        <p:nvSpPr>
          <p:cNvPr name="TextBox 25" id="25"/>
          <p:cNvSpPr txBox="true"/>
          <p:nvPr/>
        </p:nvSpPr>
        <p:spPr>
          <a:xfrm rot="0">
            <a:off x="12439418" y="7528345"/>
            <a:ext cx="3985549" cy="2585085"/>
          </a:xfrm>
          <a:prstGeom prst="rect">
            <a:avLst/>
          </a:prstGeom>
        </p:spPr>
        <p:txBody>
          <a:bodyPr anchor="t" rtlCol="false" tIns="0" lIns="0" bIns="0" rIns="0">
            <a:spAutoFit/>
          </a:bodyPr>
          <a:lstStyle/>
          <a:p>
            <a:pPr algn="l" marL="453390" indent="-226695" lvl="1">
              <a:lnSpc>
                <a:spcPts val="2940"/>
              </a:lnSpc>
              <a:buFont typeface="Arial"/>
              <a:buChar char="•"/>
            </a:pPr>
            <a:r>
              <a:rPr lang="en-US" sz="2100">
                <a:solidFill>
                  <a:srgbClr val="002060"/>
                </a:solidFill>
                <a:latin typeface="Muli"/>
              </a:rPr>
              <a:t>Conduct unit testing for modules.</a:t>
            </a:r>
          </a:p>
          <a:p>
            <a:pPr algn="l" marL="453390" indent="-226695" lvl="1">
              <a:lnSpc>
                <a:spcPts val="2940"/>
              </a:lnSpc>
              <a:buFont typeface="Arial"/>
              <a:buChar char="•"/>
            </a:pPr>
            <a:r>
              <a:rPr lang="en-US" sz="2100">
                <a:solidFill>
                  <a:srgbClr val="002060"/>
                </a:solidFill>
                <a:latin typeface="Muli"/>
              </a:rPr>
              <a:t>Perform integration testing.</a:t>
            </a:r>
          </a:p>
          <a:p>
            <a:pPr algn="l" marL="453390" indent="-226695" lvl="1">
              <a:lnSpc>
                <a:spcPts val="2940"/>
              </a:lnSpc>
              <a:buFont typeface="Arial"/>
              <a:buChar char="•"/>
            </a:pPr>
            <a:r>
              <a:rPr lang="en-US" sz="2100">
                <a:solidFill>
                  <a:srgbClr val="002060"/>
                </a:solidFill>
                <a:latin typeface="Muli"/>
              </a:rPr>
              <a:t>Prepare and documentati deployment procedures.</a:t>
            </a:r>
          </a:p>
          <a:p>
            <a:pPr algn="l">
              <a:lnSpc>
                <a:spcPts val="2940"/>
              </a:lnSpc>
            </a:pPr>
          </a:p>
          <a:p>
            <a:pPr algn="l">
              <a:lnSpc>
                <a:spcPts val="2940"/>
              </a:lnSpc>
            </a:pPr>
          </a:p>
        </p:txBody>
      </p:sp>
      <p:sp>
        <p:nvSpPr>
          <p:cNvPr name="TextBox 26" id="26"/>
          <p:cNvSpPr txBox="true"/>
          <p:nvPr/>
        </p:nvSpPr>
        <p:spPr>
          <a:xfrm rot="0">
            <a:off x="6852955" y="7528345"/>
            <a:ext cx="4314204" cy="2585085"/>
          </a:xfrm>
          <a:prstGeom prst="rect">
            <a:avLst/>
          </a:prstGeom>
        </p:spPr>
        <p:txBody>
          <a:bodyPr anchor="t" rtlCol="false" tIns="0" lIns="0" bIns="0" rIns="0">
            <a:spAutoFit/>
          </a:bodyPr>
          <a:lstStyle/>
          <a:p>
            <a:pPr algn="l" marL="453390" indent="-226695" lvl="1">
              <a:lnSpc>
                <a:spcPts val="2940"/>
              </a:lnSpc>
              <a:buFont typeface="Arial"/>
              <a:buChar char="•"/>
            </a:pPr>
            <a:r>
              <a:rPr lang="en-US" sz="2100">
                <a:solidFill>
                  <a:srgbClr val="002060"/>
                </a:solidFill>
                <a:latin typeface="Muli"/>
              </a:rPr>
              <a:t>Evaluate Dropwizard or Spring Boot for scalability.</a:t>
            </a:r>
          </a:p>
          <a:p>
            <a:pPr algn="l" marL="453390" indent="-226695" lvl="1">
              <a:lnSpc>
                <a:spcPts val="2940"/>
              </a:lnSpc>
              <a:buFont typeface="Arial"/>
              <a:buChar char="•"/>
            </a:pPr>
            <a:r>
              <a:rPr lang="en-US" sz="2100">
                <a:solidFill>
                  <a:srgbClr val="002060"/>
                </a:solidFill>
                <a:latin typeface="Muli"/>
              </a:rPr>
              <a:t>Setup project structure and initial configurations.</a:t>
            </a:r>
          </a:p>
          <a:p>
            <a:pPr algn="l" marL="453390" indent="-226695" lvl="1">
              <a:lnSpc>
                <a:spcPts val="2940"/>
              </a:lnSpc>
              <a:buFont typeface="Arial"/>
              <a:buChar char="•"/>
            </a:pPr>
            <a:r>
              <a:rPr lang="en-US" sz="2100">
                <a:solidFill>
                  <a:srgbClr val="002060"/>
                </a:solidFill>
                <a:latin typeface="Muli"/>
              </a:rPr>
              <a:t>Begin web-based application development.</a:t>
            </a:r>
          </a:p>
          <a:p>
            <a:pPr algn="l">
              <a:lnSpc>
                <a:spcPts val="2940"/>
              </a:lnSpc>
            </a:pPr>
          </a:p>
        </p:txBody>
      </p:sp>
      <p:grpSp>
        <p:nvGrpSpPr>
          <p:cNvPr name="Group 27" id="27"/>
          <p:cNvGrpSpPr/>
          <p:nvPr/>
        </p:nvGrpSpPr>
        <p:grpSpPr>
          <a:xfrm rot="0">
            <a:off x="2032501" y="6018380"/>
            <a:ext cx="3295436" cy="1073376"/>
            <a:chOff x="0" y="0"/>
            <a:chExt cx="867934" cy="282700"/>
          </a:xfrm>
        </p:grpSpPr>
        <p:sp>
          <p:nvSpPr>
            <p:cNvPr name="Freeform 28" id="28"/>
            <p:cNvSpPr/>
            <p:nvPr/>
          </p:nvSpPr>
          <p:spPr>
            <a:xfrm flipH="false" flipV="false" rot="0">
              <a:off x="0" y="0"/>
              <a:ext cx="867934" cy="282700"/>
            </a:xfrm>
            <a:custGeom>
              <a:avLst/>
              <a:gdLst/>
              <a:ahLst/>
              <a:cxnLst/>
              <a:rect r="r" b="b" t="t" l="l"/>
              <a:pathLst>
                <a:path h="282700" w="867934">
                  <a:moveTo>
                    <a:pt x="0" y="0"/>
                  </a:moveTo>
                  <a:lnTo>
                    <a:pt x="867934" y="0"/>
                  </a:lnTo>
                  <a:lnTo>
                    <a:pt x="867934" y="282700"/>
                  </a:lnTo>
                  <a:lnTo>
                    <a:pt x="0" y="282700"/>
                  </a:lnTo>
                  <a:close/>
                </a:path>
              </a:pathLst>
            </a:custGeom>
            <a:solidFill>
              <a:srgbClr val="FEE10B"/>
            </a:solidFill>
            <a:ln w="9525" cap="sq">
              <a:solidFill>
                <a:srgbClr val="2A2E3A"/>
              </a:solidFill>
              <a:prstDash val="solid"/>
              <a:miter/>
            </a:ln>
          </p:spPr>
        </p:sp>
        <p:sp>
          <p:nvSpPr>
            <p:cNvPr name="TextBox 29" id="29"/>
            <p:cNvSpPr txBox="true"/>
            <p:nvPr/>
          </p:nvSpPr>
          <p:spPr>
            <a:xfrm>
              <a:off x="0" y="-47625"/>
              <a:ext cx="867934" cy="330325"/>
            </a:xfrm>
            <a:prstGeom prst="rect">
              <a:avLst/>
            </a:prstGeom>
          </p:spPr>
          <p:txBody>
            <a:bodyPr anchor="ctr" rtlCol="false" tIns="50800" lIns="50800" bIns="50800" rIns="50800"/>
            <a:lstStyle/>
            <a:p>
              <a:pPr algn="ctr">
                <a:lnSpc>
                  <a:spcPts val="4059"/>
                </a:lnSpc>
              </a:pPr>
              <a:r>
                <a:rPr lang="en-US" sz="2899">
                  <a:solidFill>
                    <a:srgbClr val="002060"/>
                  </a:solidFill>
                  <a:latin typeface="Muli"/>
                </a:rPr>
                <a:t>Day 4</a:t>
              </a:r>
            </a:p>
          </p:txBody>
        </p:sp>
      </p:grpSp>
      <p:sp>
        <p:nvSpPr>
          <p:cNvPr name="TextBox 30" id="30"/>
          <p:cNvSpPr txBox="true"/>
          <p:nvPr/>
        </p:nvSpPr>
        <p:spPr>
          <a:xfrm rot="0">
            <a:off x="1815011" y="7444180"/>
            <a:ext cx="3952089" cy="2585085"/>
          </a:xfrm>
          <a:prstGeom prst="rect">
            <a:avLst/>
          </a:prstGeom>
        </p:spPr>
        <p:txBody>
          <a:bodyPr anchor="t" rtlCol="false" tIns="0" lIns="0" bIns="0" rIns="0">
            <a:spAutoFit/>
          </a:bodyPr>
          <a:lstStyle/>
          <a:p>
            <a:pPr algn="l" marL="453390" indent="-226695" lvl="1">
              <a:lnSpc>
                <a:spcPts val="2940"/>
              </a:lnSpc>
              <a:buFont typeface="Arial"/>
              <a:buChar char="•"/>
            </a:pPr>
            <a:r>
              <a:rPr lang="en-US" sz="2100">
                <a:solidFill>
                  <a:srgbClr val="002060"/>
                </a:solidFill>
                <a:latin typeface="Muli"/>
              </a:rPr>
              <a:t>Connect MySQL database to FlipFit App.</a:t>
            </a:r>
          </a:p>
          <a:p>
            <a:pPr algn="l" marL="453390" indent="-226695" lvl="1">
              <a:lnSpc>
                <a:spcPts val="2940"/>
              </a:lnSpc>
              <a:buFont typeface="Arial"/>
              <a:buChar char="•"/>
            </a:pPr>
            <a:r>
              <a:rPr lang="en-US" sz="2100">
                <a:solidFill>
                  <a:srgbClr val="002060"/>
                </a:solidFill>
                <a:latin typeface="Muli"/>
              </a:rPr>
              <a:t>Implement DAO for database interaction.</a:t>
            </a:r>
          </a:p>
          <a:p>
            <a:pPr algn="l" marL="453390" indent="-226695" lvl="1">
              <a:lnSpc>
                <a:spcPts val="2940"/>
              </a:lnSpc>
              <a:buFont typeface="Arial"/>
              <a:buChar char="•"/>
            </a:pPr>
            <a:r>
              <a:rPr lang="en-US" sz="2100">
                <a:solidFill>
                  <a:srgbClr val="002060"/>
                </a:solidFill>
                <a:latin typeface="Muli"/>
              </a:rPr>
              <a:t>Develop business logic and login functionality.</a:t>
            </a:r>
          </a:p>
          <a:p>
            <a:pPr algn="l">
              <a:lnSpc>
                <a:spcPts val="2940"/>
              </a:lnSpc>
            </a:pPr>
          </a:p>
        </p:txBody>
      </p:sp>
      <p:sp>
        <p:nvSpPr>
          <p:cNvPr name="AutoShape 31" id="31"/>
          <p:cNvSpPr/>
          <p:nvPr/>
        </p:nvSpPr>
        <p:spPr>
          <a:xfrm>
            <a:off x="5327937" y="6555068"/>
            <a:ext cx="1922673" cy="6323"/>
          </a:xfrm>
          <a:prstGeom prst="line">
            <a:avLst/>
          </a:prstGeom>
          <a:ln cap="flat" w="9525">
            <a:solidFill>
              <a:srgbClr val="2A2E3A"/>
            </a:solidFill>
            <a:prstDash val="solid"/>
            <a:headEnd type="none" len="sm" w="sm"/>
            <a:tailEnd type="none" len="sm" w="sm"/>
          </a:ln>
        </p:spPr>
      </p:sp>
      <p:sp>
        <p:nvSpPr>
          <p:cNvPr name="TextBox 32" id="32"/>
          <p:cNvSpPr txBox="true"/>
          <p:nvPr/>
        </p:nvSpPr>
        <p:spPr>
          <a:xfrm rot="0">
            <a:off x="16843248" y="9457090"/>
            <a:ext cx="411480" cy="142875"/>
          </a:xfrm>
          <a:prstGeom prst="rect">
            <a:avLst/>
          </a:prstGeom>
        </p:spPr>
        <p:txBody>
          <a:bodyPr anchor="t" rtlCol="false" tIns="0" lIns="0" bIns="0" rIns="0">
            <a:spAutoFit/>
          </a:bodyPr>
          <a:lstStyle/>
          <a:p>
            <a:pPr algn="r">
              <a:lnSpc>
                <a:spcPts val="1080"/>
              </a:lnSpc>
            </a:pPr>
            <a:r>
              <a:rPr lang="en-US" sz="900">
                <a:solidFill>
                  <a:srgbClr val="000000"/>
                </a:solidFill>
                <a:latin typeface="Arimo"/>
              </a:rPr>
              <a:t>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865648" y="2894365"/>
            <a:ext cx="11230399" cy="5857875"/>
          </a:xfrm>
          <a:prstGeom prst="rect">
            <a:avLst/>
          </a:prstGeom>
        </p:spPr>
        <p:txBody>
          <a:bodyPr anchor="t" rtlCol="false" tIns="0" lIns="0" bIns="0" rIns="0">
            <a:spAutoFit/>
          </a:bodyPr>
          <a:lstStyle/>
          <a:p>
            <a:pPr algn="l">
              <a:lnSpc>
                <a:spcPts val="3116"/>
              </a:lnSpc>
              <a:spcBef>
                <a:spcPct val="0"/>
              </a:spcBef>
            </a:pPr>
            <a:r>
              <a:rPr lang="en-US" sz="2597">
                <a:solidFill>
                  <a:srgbClr val="000000"/>
                </a:solidFill>
                <a:latin typeface="Muli Bold"/>
              </a:rPr>
              <a:t>1. Version Control (Git/GitHub):</a:t>
            </a:r>
            <a:r>
              <a:rPr lang="en-US" sz="2597">
                <a:solidFill>
                  <a:srgbClr val="000000"/>
                </a:solidFill>
                <a:latin typeface="Muli"/>
              </a:rPr>
              <a:t> Used Git for version control, feature branching, and regular commits.</a:t>
            </a:r>
          </a:p>
          <a:p>
            <a:pPr algn="l">
              <a:lnSpc>
                <a:spcPts val="3116"/>
              </a:lnSpc>
              <a:spcBef>
                <a:spcPct val="0"/>
              </a:spcBef>
            </a:pPr>
            <a:r>
              <a:rPr lang="en-US" sz="2597">
                <a:solidFill>
                  <a:srgbClr val="000000"/>
                </a:solidFill>
                <a:latin typeface="Muli"/>
              </a:rPr>
              <a:t>   - Benefits: Facilitates collaboration, tracks changes, and enables easy rollback.</a:t>
            </a:r>
          </a:p>
          <a:p>
            <a:pPr algn="l">
              <a:lnSpc>
                <a:spcPts val="3116"/>
              </a:lnSpc>
              <a:spcBef>
                <a:spcPct val="0"/>
              </a:spcBef>
            </a:pPr>
          </a:p>
          <a:p>
            <a:pPr algn="l">
              <a:lnSpc>
                <a:spcPts val="3116"/>
              </a:lnSpc>
              <a:spcBef>
                <a:spcPct val="0"/>
              </a:spcBef>
            </a:pPr>
            <a:r>
              <a:rPr lang="en-US" sz="2597">
                <a:solidFill>
                  <a:srgbClr val="000000"/>
                </a:solidFill>
                <a:latin typeface="Muli Bold"/>
              </a:rPr>
              <a:t>2. UML Diagrams:</a:t>
            </a:r>
            <a:r>
              <a:rPr lang="en-US" sz="2597">
                <a:solidFill>
                  <a:srgbClr val="000000"/>
                </a:solidFill>
                <a:latin typeface="Muli"/>
              </a:rPr>
              <a:t> Standardized on UML for system design, ensure clarity in diagrams, and use tools for consistency.</a:t>
            </a:r>
          </a:p>
          <a:p>
            <a:pPr algn="l">
              <a:lnSpc>
                <a:spcPts val="3116"/>
              </a:lnSpc>
              <a:spcBef>
                <a:spcPct val="0"/>
              </a:spcBef>
            </a:pPr>
            <a:r>
              <a:rPr lang="en-US" sz="2597">
                <a:solidFill>
                  <a:srgbClr val="000000"/>
                </a:solidFill>
                <a:latin typeface="Muli"/>
              </a:rPr>
              <a:t>   - Benefits: Aligns team understanding, supports documentation, and aids in communicating design.</a:t>
            </a:r>
          </a:p>
          <a:p>
            <a:pPr algn="l">
              <a:lnSpc>
                <a:spcPts val="3116"/>
              </a:lnSpc>
              <a:spcBef>
                <a:spcPct val="0"/>
              </a:spcBef>
            </a:pPr>
          </a:p>
          <a:p>
            <a:pPr algn="l">
              <a:lnSpc>
                <a:spcPts val="3116"/>
              </a:lnSpc>
              <a:spcBef>
                <a:spcPct val="0"/>
              </a:spcBef>
            </a:pPr>
            <a:r>
              <a:rPr lang="en-US" sz="2597">
                <a:solidFill>
                  <a:srgbClr val="000000"/>
                </a:solidFill>
                <a:latin typeface="Muli Bold"/>
              </a:rPr>
              <a:t>3. Design Principles (SOLID):</a:t>
            </a:r>
            <a:r>
              <a:rPr lang="en-US" sz="2597">
                <a:solidFill>
                  <a:srgbClr val="000000"/>
                </a:solidFill>
                <a:latin typeface="Muli"/>
              </a:rPr>
              <a:t> Applied SOLID principles (Single Responsibility, Open/Closed, Liskov Substitution, Interface Segregation, Dependency Inversion) for robust, maintainable code.</a:t>
            </a:r>
          </a:p>
          <a:p>
            <a:pPr algn="l">
              <a:lnSpc>
                <a:spcPts val="3116"/>
              </a:lnSpc>
              <a:spcBef>
                <a:spcPct val="0"/>
              </a:spcBef>
            </a:pPr>
            <a:r>
              <a:rPr lang="en-US" sz="2597">
                <a:solidFill>
                  <a:srgbClr val="000000"/>
                </a:solidFill>
                <a:latin typeface="Muli"/>
              </a:rPr>
              <a:t>   - Benefits: Improves code quality, scalability, and facilitates easier maintenance and extension.</a:t>
            </a:r>
          </a:p>
        </p:txBody>
      </p:sp>
      <p:sp>
        <p:nvSpPr>
          <p:cNvPr name="Freeform 3" id="3"/>
          <p:cNvSpPr/>
          <p:nvPr/>
        </p:nvSpPr>
        <p:spPr>
          <a:xfrm flipH="false" flipV="false" rot="0">
            <a:off x="15150488" y="673466"/>
            <a:ext cx="2838367" cy="981002"/>
          </a:xfrm>
          <a:custGeom>
            <a:avLst/>
            <a:gdLst/>
            <a:ahLst/>
            <a:cxnLst/>
            <a:rect r="r" b="b" t="t" l="l"/>
            <a:pathLst>
              <a:path h="981002" w="2838367">
                <a:moveTo>
                  <a:pt x="0" y="0"/>
                </a:moveTo>
                <a:lnTo>
                  <a:pt x="2838367" y="0"/>
                </a:lnTo>
                <a:lnTo>
                  <a:pt x="2838367" y="981002"/>
                </a:lnTo>
                <a:lnTo>
                  <a:pt x="0" y="981002"/>
                </a:lnTo>
                <a:lnTo>
                  <a:pt x="0" y="0"/>
                </a:lnTo>
                <a:close/>
              </a:path>
            </a:pathLst>
          </a:custGeom>
          <a:blipFill>
            <a:blip r:embed="rId3"/>
            <a:stretch>
              <a:fillRect l="0" t="0" r="0" b="0"/>
            </a:stretch>
          </a:blipFill>
        </p:spPr>
      </p:sp>
      <p:sp>
        <p:nvSpPr>
          <p:cNvPr name="Freeform 4" id="4"/>
          <p:cNvSpPr/>
          <p:nvPr/>
        </p:nvSpPr>
        <p:spPr>
          <a:xfrm flipH="false" flipV="false" rot="0">
            <a:off x="14005930" y="2535890"/>
            <a:ext cx="2719278" cy="6574825"/>
          </a:xfrm>
          <a:custGeom>
            <a:avLst/>
            <a:gdLst/>
            <a:ahLst/>
            <a:cxnLst/>
            <a:rect r="r" b="b" t="t" l="l"/>
            <a:pathLst>
              <a:path h="6574825" w="2719278">
                <a:moveTo>
                  <a:pt x="0" y="0"/>
                </a:moveTo>
                <a:lnTo>
                  <a:pt x="2719278" y="0"/>
                </a:lnTo>
                <a:lnTo>
                  <a:pt x="2719278" y="6574825"/>
                </a:lnTo>
                <a:lnTo>
                  <a:pt x="0" y="6574825"/>
                </a:lnTo>
                <a:lnTo>
                  <a:pt x="0" y="0"/>
                </a:lnTo>
                <a:close/>
              </a:path>
            </a:pathLst>
          </a:custGeom>
          <a:blipFill>
            <a:blip r:embed="rId4"/>
            <a:stretch>
              <a:fillRect l="0" t="0" r="0" b="0"/>
            </a:stretch>
          </a:blipFill>
        </p:spPr>
      </p:sp>
      <p:sp>
        <p:nvSpPr>
          <p:cNvPr name="TextBox 5" id="5"/>
          <p:cNvSpPr txBox="true"/>
          <p:nvPr/>
        </p:nvSpPr>
        <p:spPr>
          <a:xfrm rot="0">
            <a:off x="865648" y="719101"/>
            <a:ext cx="13007867" cy="1590675"/>
          </a:xfrm>
          <a:prstGeom prst="rect">
            <a:avLst/>
          </a:prstGeom>
        </p:spPr>
        <p:txBody>
          <a:bodyPr anchor="t" rtlCol="false" tIns="0" lIns="0" bIns="0" rIns="0">
            <a:spAutoFit/>
          </a:bodyPr>
          <a:lstStyle/>
          <a:p>
            <a:pPr algn="l">
              <a:lnSpc>
                <a:spcPts val="12501"/>
              </a:lnSpc>
            </a:pPr>
            <a:r>
              <a:rPr lang="en-US" sz="10418">
                <a:solidFill>
                  <a:srgbClr val="005AE0"/>
                </a:solidFill>
                <a:latin typeface="Cooper BT Light"/>
              </a:rPr>
              <a:t>Engineering Practices</a:t>
            </a:r>
          </a:p>
        </p:txBody>
      </p:sp>
      <p:sp>
        <p:nvSpPr>
          <p:cNvPr name="TextBox 6" id="6"/>
          <p:cNvSpPr txBox="true"/>
          <p:nvPr/>
        </p:nvSpPr>
        <p:spPr>
          <a:xfrm rot="0">
            <a:off x="16843248" y="9454515"/>
            <a:ext cx="411480" cy="148025"/>
          </a:xfrm>
          <a:prstGeom prst="rect">
            <a:avLst/>
          </a:prstGeom>
        </p:spPr>
        <p:txBody>
          <a:bodyPr anchor="t" rtlCol="false" tIns="0" lIns="0" bIns="0" rIns="0">
            <a:spAutoFit/>
          </a:bodyPr>
          <a:lstStyle/>
          <a:p>
            <a:pPr algn="r">
              <a:lnSpc>
                <a:spcPts val="1080"/>
              </a:lnSpc>
            </a:pPr>
            <a:r>
              <a:rPr lang="en-US" sz="900">
                <a:solidFill>
                  <a:srgbClr val="FFFFFF"/>
                </a:solidFill>
                <a:latin typeface="Arimo"/>
              </a:rPr>
              <a:t>15</a:t>
            </a:r>
          </a:p>
        </p:txBody>
      </p:sp>
      <p:sp>
        <p:nvSpPr>
          <p:cNvPr name="TextBox 7" id="7"/>
          <p:cNvSpPr txBox="true"/>
          <p:nvPr/>
        </p:nvSpPr>
        <p:spPr>
          <a:xfrm rot="0">
            <a:off x="16847820" y="9459665"/>
            <a:ext cx="411480" cy="142875"/>
          </a:xfrm>
          <a:prstGeom prst="rect">
            <a:avLst/>
          </a:prstGeom>
        </p:spPr>
        <p:txBody>
          <a:bodyPr anchor="t" rtlCol="false" tIns="0" lIns="0" bIns="0" rIns="0">
            <a:spAutoFit/>
          </a:bodyPr>
          <a:lstStyle/>
          <a:p>
            <a:pPr algn="r">
              <a:lnSpc>
                <a:spcPts val="1080"/>
              </a:lnSpc>
            </a:pPr>
            <a:r>
              <a:rPr lang="en-US" sz="900">
                <a:solidFill>
                  <a:srgbClr val="000000"/>
                </a:solidFill>
                <a:latin typeface="Arimo"/>
              </a:rPr>
              <a:t>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552755" y="802142"/>
            <a:ext cx="14837434" cy="4524375"/>
          </a:xfrm>
          <a:prstGeom prst="rect">
            <a:avLst/>
          </a:prstGeom>
        </p:spPr>
        <p:txBody>
          <a:bodyPr anchor="t" rtlCol="false" tIns="0" lIns="0" bIns="0" rIns="0">
            <a:spAutoFit/>
          </a:bodyPr>
          <a:lstStyle/>
          <a:p>
            <a:pPr algn="l">
              <a:lnSpc>
                <a:spcPts val="3240"/>
              </a:lnSpc>
              <a:spcBef>
                <a:spcPct val="0"/>
              </a:spcBef>
            </a:pPr>
          </a:p>
          <a:p>
            <a:pPr algn="l">
              <a:lnSpc>
                <a:spcPts val="3240"/>
              </a:lnSpc>
              <a:spcBef>
                <a:spcPct val="0"/>
              </a:spcBef>
            </a:pPr>
          </a:p>
          <a:p>
            <a:pPr algn="l">
              <a:lnSpc>
                <a:spcPts val="3240"/>
              </a:lnSpc>
              <a:spcBef>
                <a:spcPct val="0"/>
              </a:spcBef>
            </a:pPr>
            <a:r>
              <a:rPr lang="en-US" sz="2700">
                <a:solidFill>
                  <a:srgbClr val="000000"/>
                </a:solidFill>
                <a:latin typeface="Arimo Bold"/>
              </a:rPr>
              <a:t>4. Business Modules and Packaging:</a:t>
            </a:r>
            <a:r>
              <a:rPr lang="en-US" sz="2700">
                <a:solidFill>
                  <a:srgbClr val="000000"/>
                </a:solidFill>
                <a:latin typeface="Arimo"/>
              </a:rPr>
              <a:t> Organized code into cohesive modules aligned with business domains, use appropriate packaging structures.</a:t>
            </a:r>
          </a:p>
          <a:p>
            <a:pPr algn="l">
              <a:lnSpc>
                <a:spcPts val="3240"/>
              </a:lnSpc>
              <a:spcBef>
                <a:spcPct val="0"/>
              </a:spcBef>
            </a:pPr>
            <a:r>
              <a:rPr lang="en-US" sz="2700">
                <a:solidFill>
                  <a:srgbClr val="000000"/>
                </a:solidFill>
                <a:latin typeface="Arimo"/>
              </a:rPr>
              <a:t>   - Benefits: Enhances modularity, reduces dependencies, and improves code organization and reusability.</a:t>
            </a:r>
          </a:p>
          <a:p>
            <a:pPr algn="l">
              <a:lnSpc>
                <a:spcPts val="3240"/>
              </a:lnSpc>
              <a:spcBef>
                <a:spcPct val="0"/>
              </a:spcBef>
            </a:pPr>
          </a:p>
          <a:p>
            <a:pPr algn="l">
              <a:lnSpc>
                <a:spcPts val="3240"/>
              </a:lnSpc>
              <a:spcBef>
                <a:spcPct val="0"/>
              </a:spcBef>
            </a:pPr>
            <a:r>
              <a:rPr lang="en-US" sz="2700">
                <a:solidFill>
                  <a:srgbClr val="000000"/>
                </a:solidFill>
                <a:latin typeface="Arimo Bold"/>
              </a:rPr>
              <a:t>5. Documentation and Knowledge Sharing:</a:t>
            </a:r>
            <a:r>
              <a:rPr lang="en-US" sz="2700">
                <a:solidFill>
                  <a:srgbClr val="000000"/>
                </a:solidFill>
                <a:latin typeface="Arimo"/>
              </a:rPr>
              <a:t> Maintained comprehensive documentation and Conducted internal team meetings before working on any feature</a:t>
            </a:r>
          </a:p>
          <a:p>
            <a:pPr algn="l">
              <a:lnSpc>
                <a:spcPts val="3240"/>
              </a:lnSpc>
              <a:spcBef>
                <a:spcPct val="0"/>
              </a:spcBef>
            </a:pPr>
            <a:r>
              <a:rPr lang="en-US" sz="2700">
                <a:solidFill>
                  <a:srgbClr val="000000"/>
                </a:solidFill>
                <a:latin typeface="Arimo"/>
              </a:rPr>
              <a:t>   - Benefits: promotes knowledge sharing, and serves as a reference for future development and maintenance.</a:t>
            </a:r>
          </a:p>
        </p:txBody>
      </p:sp>
      <p:sp>
        <p:nvSpPr>
          <p:cNvPr name="Freeform 3" id="3"/>
          <p:cNvSpPr/>
          <p:nvPr/>
        </p:nvSpPr>
        <p:spPr>
          <a:xfrm flipH="false" flipV="false" rot="0">
            <a:off x="6077864" y="6786396"/>
            <a:ext cx="1811231" cy="2471904"/>
          </a:xfrm>
          <a:custGeom>
            <a:avLst/>
            <a:gdLst/>
            <a:ahLst/>
            <a:cxnLst/>
            <a:rect r="r" b="b" t="t" l="l"/>
            <a:pathLst>
              <a:path h="2471904" w="1811231">
                <a:moveTo>
                  <a:pt x="0" y="0"/>
                </a:moveTo>
                <a:lnTo>
                  <a:pt x="1811232" y="0"/>
                </a:lnTo>
                <a:lnTo>
                  <a:pt x="1811232" y="2471904"/>
                </a:lnTo>
                <a:lnTo>
                  <a:pt x="0" y="24719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411724" y="6926022"/>
            <a:ext cx="2160759" cy="2192652"/>
          </a:xfrm>
          <a:custGeom>
            <a:avLst/>
            <a:gdLst/>
            <a:ahLst/>
            <a:cxnLst/>
            <a:rect r="r" b="b" t="t" l="l"/>
            <a:pathLst>
              <a:path h="2192652" w="2160759">
                <a:moveTo>
                  <a:pt x="0" y="0"/>
                </a:moveTo>
                <a:lnTo>
                  <a:pt x="2160759" y="0"/>
                </a:lnTo>
                <a:lnTo>
                  <a:pt x="2160759" y="2192652"/>
                </a:lnTo>
                <a:lnTo>
                  <a:pt x="0" y="21926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1324593" y="6786396"/>
            <a:ext cx="1445668" cy="2359398"/>
          </a:xfrm>
          <a:custGeom>
            <a:avLst/>
            <a:gdLst/>
            <a:ahLst/>
            <a:cxnLst/>
            <a:rect r="r" b="b" t="t" l="l"/>
            <a:pathLst>
              <a:path h="2359398" w="1445668">
                <a:moveTo>
                  <a:pt x="0" y="0"/>
                </a:moveTo>
                <a:lnTo>
                  <a:pt x="1445667" y="0"/>
                </a:lnTo>
                <a:lnTo>
                  <a:pt x="1445667" y="2359398"/>
                </a:lnTo>
                <a:lnTo>
                  <a:pt x="0" y="235939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16843248" y="9457090"/>
            <a:ext cx="411480" cy="142875"/>
          </a:xfrm>
          <a:prstGeom prst="rect">
            <a:avLst/>
          </a:prstGeom>
        </p:spPr>
        <p:txBody>
          <a:bodyPr anchor="t" rtlCol="false" tIns="0" lIns="0" bIns="0" rIns="0">
            <a:spAutoFit/>
          </a:bodyPr>
          <a:lstStyle/>
          <a:p>
            <a:pPr algn="r">
              <a:lnSpc>
                <a:spcPts val="1080"/>
              </a:lnSpc>
            </a:pPr>
            <a:r>
              <a:rPr lang="en-US" sz="900">
                <a:solidFill>
                  <a:srgbClr val="000000"/>
                </a:solidFill>
                <a:latin typeface="Arimo"/>
              </a:rPr>
              <a:t>16</a:t>
            </a:r>
          </a:p>
        </p:txBody>
      </p:sp>
      <p:sp>
        <p:nvSpPr>
          <p:cNvPr name="Freeform 7" id="7"/>
          <p:cNvSpPr/>
          <p:nvPr/>
        </p:nvSpPr>
        <p:spPr>
          <a:xfrm flipH="false" flipV="false" rot="0">
            <a:off x="15150488" y="673466"/>
            <a:ext cx="2838367" cy="981002"/>
          </a:xfrm>
          <a:custGeom>
            <a:avLst/>
            <a:gdLst/>
            <a:ahLst/>
            <a:cxnLst/>
            <a:rect r="r" b="b" t="t" l="l"/>
            <a:pathLst>
              <a:path h="981002" w="2838367">
                <a:moveTo>
                  <a:pt x="0" y="0"/>
                </a:moveTo>
                <a:lnTo>
                  <a:pt x="2838367" y="0"/>
                </a:lnTo>
                <a:lnTo>
                  <a:pt x="2838367" y="981002"/>
                </a:lnTo>
                <a:lnTo>
                  <a:pt x="0" y="981002"/>
                </a:lnTo>
                <a:lnTo>
                  <a:pt x="0" y="0"/>
                </a:lnTo>
                <a:close/>
              </a:path>
            </a:pathLst>
          </a:custGeom>
          <a:blipFill>
            <a:blip r:embed="rId9"/>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624617" y="1165015"/>
            <a:ext cx="11948371" cy="8093285"/>
          </a:xfrm>
          <a:custGeom>
            <a:avLst/>
            <a:gdLst/>
            <a:ahLst/>
            <a:cxnLst/>
            <a:rect r="r" b="b" t="t" l="l"/>
            <a:pathLst>
              <a:path h="8093285" w="11948371">
                <a:moveTo>
                  <a:pt x="0" y="0"/>
                </a:moveTo>
                <a:lnTo>
                  <a:pt x="11948371" y="0"/>
                </a:lnTo>
                <a:lnTo>
                  <a:pt x="11948371" y="8093285"/>
                </a:lnTo>
                <a:lnTo>
                  <a:pt x="0" y="8093285"/>
                </a:lnTo>
                <a:lnTo>
                  <a:pt x="0" y="0"/>
                </a:lnTo>
                <a:close/>
              </a:path>
            </a:pathLst>
          </a:custGeom>
          <a:blipFill>
            <a:blip r:embed="rId2"/>
            <a:stretch>
              <a:fillRect l="0" t="0" r="0" b="0"/>
            </a:stretch>
          </a:blipFill>
        </p:spPr>
      </p:sp>
      <p:sp>
        <p:nvSpPr>
          <p:cNvPr name="TextBox 3" id="3"/>
          <p:cNvSpPr txBox="true"/>
          <p:nvPr/>
        </p:nvSpPr>
        <p:spPr>
          <a:xfrm rot="0">
            <a:off x="600839" y="4599484"/>
            <a:ext cx="4686766" cy="3836036"/>
          </a:xfrm>
          <a:prstGeom prst="rect">
            <a:avLst/>
          </a:prstGeom>
        </p:spPr>
        <p:txBody>
          <a:bodyPr anchor="t" rtlCol="false" tIns="0" lIns="0" bIns="0" rIns="0">
            <a:spAutoFit/>
          </a:bodyPr>
          <a:lstStyle/>
          <a:p>
            <a:pPr algn="l">
              <a:lnSpc>
                <a:spcPts val="3409"/>
              </a:lnSpc>
            </a:pPr>
            <a:r>
              <a:rPr lang="en-US" sz="2199">
                <a:solidFill>
                  <a:srgbClr val="0D3330"/>
                </a:solidFill>
                <a:latin typeface="Muli"/>
              </a:rPr>
              <a:t>We planned our code structure at the start so features can be vertically implemented, preventing a waterfall model.</a:t>
            </a:r>
          </a:p>
          <a:p>
            <a:pPr algn="l">
              <a:lnSpc>
                <a:spcPts val="3409"/>
              </a:lnSpc>
            </a:pPr>
          </a:p>
          <a:p>
            <a:pPr algn="l">
              <a:lnSpc>
                <a:spcPts val="3409"/>
              </a:lnSpc>
            </a:pPr>
            <a:r>
              <a:rPr lang="en-US" sz="2199">
                <a:solidFill>
                  <a:srgbClr val="0D3330"/>
                </a:solidFill>
                <a:latin typeface="Muli"/>
              </a:rPr>
              <a:t>For this, a predesigned Schema and class diagram were important and the first steps of our </a:t>
            </a:r>
            <a:r>
              <a:rPr lang="en-US" sz="2199">
                <a:solidFill>
                  <a:srgbClr val="0D3330"/>
                </a:solidFill>
                <a:latin typeface="Muli Bold"/>
              </a:rPr>
              <a:t>bottom-up</a:t>
            </a:r>
            <a:r>
              <a:rPr lang="en-US" sz="2199">
                <a:solidFill>
                  <a:srgbClr val="0D3330"/>
                </a:solidFill>
                <a:latin typeface="Muli"/>
              </a:rPr>
              <a:t> development. </a:t>
            </a:r>
          </a:p>
        </p:txBody>
      </p:sp>
      <p:sp>
        <p:nvSpPr>
          <p:cNvPr name="TextBox 4" id="4"/>
          <p:cNvSpPr txBox="true"/>
          <p:nvPr/>
        </p:nvSpPr>
        <p:spPr>
          <a:xfrm rot="0">
            <a:off x="721809" y="1165015"/>
            <a:ext cx="5055880" cy="2438400"/>
          </a:xfrm>
          <a:prstGeom prst="rect">
            <a:avLst/>
          </a:prstGeom>
        </p:spPr>
        <p:txBody>
          <a:bodyPr anchor="t" rtlCol="false" tIns="0" lIns="0" bIns="0" rIns="0">
            <a:spAutoFit/>
          </a:bodyPr>
          <a:lstStyle/>
          <a:p>
            <a:pPr algn="l">
              <a:lnSpc>
                <a:spcPts val="9600"/>
              </a:lnSpc>
            </a:pPr>
            <a:r>
              <a:rPr lang="en-US" sz="8000">
                <a:solidFill>
                  <a:srgbClr val="002060"/>
                </a:solidFill>
                <a:latin typeface="Cooper BT Light"/>
              </a:rPr>
              <a:t>UML </a:t>
            </a:r>
          </a:p>
          <a:p>
            <a:pPr algn="l">
              <a:lnSpc>
                <a:spcPts val="9600"/>
              </a:lnSpc>
            </a:pPr>
            <a:r>
              <a:rPr lang="en-US" sz="8000">
                <a:solidFill>
                  <a:srgbClr val="002060"/>
                </a:solidFill>
                <a:latin typeface="Cooper BT Light"/>
              </a:rPr>
              <a:t>Diagrams</a:t>
            </a:r>
          </a:p>
        </p:txBody>
      </p:sp>
      <p:sp>
        <p:nvSpPr>
          <p:cNvPr name="Freeform 5" id="5"/>
          <p:cNvSpPr/>
          <p:nvPr/>
        </p:nvSpPr>
        <p:spPr>
          <a:xfrm flipH="false" flipV="false" rot="0">
            <a:off x="15150488" y="673466"/>
            <a:ext cx="2838367" cy="981002"/>
          </a:xfrm>
          <a:custGeom>
            <a:avLst/>
            <a:gdLst/>
            <a:ahLst/>
            <a:cxnLst/>
            <a:rect r="r" b="b" t="t" l="l"/>
            <a:pathLst>
              <a:path h="981002" w="2838367">
                <a:moveTo>
                  <a:pt x="0" y="0"/>
                </a:moveTo>
                <a:lnTo>
                  <a:pt x="2838367" y="0"/>
                </a:lnTo>
                <a:lnTo>
                  <a:pt x="2838367" y="981002"/>
                </a:lnTo>
                <a:lnTo>
                  <a:pt x="0" y="981002"/>
                </a:lnTo>
                <a:lnTo>
                  <a:pt x="0" y="0"/>
                </a:lnTo>
                <a:close/>
              </a:path>
            </a:pathLst>
          </a:custGeom>
          <a:blipFill>
            <a:blip r:embed="rId3"/>
            <a:stretch>
              <a:fillRect l="0" t="0" r="0" b="0"/>
            </a:stretch>
          </a:blipFill>
        </p:spPr>
      </p:sp>
      <p:sp>
        <p:nvSpPr>
          <p:cNvPr name="TextBox 6" id="6"/>
          <p:cNvSpPr txBox="true"/>
          <p:nvPr/>
        </p:nvSpPr>
        <p:spPr>
          <a:xfrm rot="0">
            <a:off x="16843248" y="9457090"/>
            <a:ext cx="411480" cy="142875"/>
          </a:xfrm>
          <a:prstGeom prst="rect">
            <a:avLst/>
          </a:prstGeom>
        </p:spPr>
        <p:txBody>
          <a:bodyPr anchor="t" rtlCol="false" tIns="0" lIns="0" bIns="0" rIns="0">
            <a:spAutoFit/>
          </a:bodyPr>
          <a:lstStyle/>
          <a:p>
            <a:pPr algn="r">
              <a:lnSpc>
                <a:spcPts val="1080"/>
              </a:lnSpc>
            </a:pPr>
            <a:r>
              <a:rPr lang="en-US" sz="900">
                <a:solidFill>
                  <a:srgbClr val="000000"/>
                </a:solidFill>
                <a:latin typeface="Arimo"/>
              </a:rPr>
              <a:t>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441264" y="2568313"/>
            <a:ext cx="3792702" cy="1298608"/>
            <a:chOff x="0" y="0"/>
            <a:chExt cx="5056935" cy="1731477"/>
          </a:xfrm>
        </p:grpSpPr>
        <p:sp>
          <p:nvSpPr>
            <p:cNvPr name="Freeform 3" id="3"/>
            <p:cNvSpPr/>
            <p:nvPr/>
          </p:nvSpPr>
          <p:spPr>
            <a:xfrm flipH="false" flipV="false" rot="0">
              <a:off x="0" y="0"/>
              <a:ext cx="5056936" cy="1731523"/>
            </a:xfrm>
            <a:custGeom>
              <a:avLst/>
              <a:gdLst/>
              <a:ahLst/>
              <a:cxnLst/>
              <a:rect r="r" b="b" t="t" l="l"/>
              <a:pathLst>
                <a:path h="1731523" w="5056936">
                  <a:moveTo>
                    <a:pt x="0" y="0"/>
                  </a:moveTo>
                  <a:lnTo>
                    <a:pt x="5056936" y="0"/>
                  </a:lnTo>
                  <a:lnTo>
                    <a:pt x="5056936" y="1731523"/>
                  </a:lnTo>
                  <a:lnTo>
                    <a:pt x="0" y="1731523"/>
                  </a:lnTo>
                  <a:close/>
                </a:path>
              </a:pathLst>
            </a:custGeom>
            <a:solidFill>
              <a:srgbClr val="079FFF"/>
            </a:solidFill>
          </p:spPr>
        </p:sp>
        <p:sp>
          <p:nvSpPr>
            <p:cNvPr name="TextBox 4" id="4"/>
            <p:cNvSpPr txBox="true"/>
            <p:nvPr/>
          </p:nvSpPr>
          <p:spPr>
            <a:xfrm>
              <a:off x="0" y="-19050"/>
              <a:ext cx="5056935" cy="1750527"/>
            </a:xfrm>
            <a:prstGeom prst="rect">
              <a:avLst/>
            </a:prstGeom>
          </p:spPr>
          <p:txBody>
            <a:bodyPr anchor="ctr" rtlCol="false" tIns="50800" lIns="50800" bIns="50800" rIns="50800"/>
            <a:lstStyle/>
            <a:p>
              <a:pPr algn="ctr">
                <a:lnSpc>
                  <a:spcPts val="5040"/>
                </a:lnSpc>
              </a:pPr>
              <a:r>
                <a:rPr lang="en-US" sz="4200">
                  <a:solidFill>
                    <a:srgbClr val="FFFFFF"/>
                  </a:solidFill>
                  <a:latin typeface="Arimo"/>
                </a:rPr>
                <a:t>Backend</a:t>
              </a:r>
            </a:p>
          </p:txBody>
        </p:sp>
      </p:grpSp>
      <p:grpSp>
        <p:nvGrpSpPr>
          <p:cNvPr name="Group 5" id="5"/>
          <p:cNvGrpSpPr/>
          <p:nvPr/>
        </p:nvGrpSpPr>
        <p:grpSpPr>
          <a:xfrm rot="0">
            <a:off x="7914892" y="2568313"/>
            <a:ext cx="3259324" cy="1298608"/>
            <a:chOff x="0" y="0"/>
            <a:chExt cx="4345766" cy="1731477"/>
          </a:xfrm>
        </p:grpSpPr>
        <p:sp>
          <p:nvSpPr>
            <p:cNvPr name="Freeform 6" id="6"/>
            <p:cNvSpPr/>
            <p:nvPr/>
          </p:nvSpPr>
          <p:spPr>
            <a:xfrm flipH="false" flipV="false" rot="0">
              <a:off x="0" y="0"/>
              <a:ext cx="4345766" cy="1731523"/>
            </a:xfrm>
            <a:custGeom>
              <a:avLst/>
              <a:gdLst/>
              <a:ahLst/>
              <a:cxnLst/>
              <a:rect r="r" b="b" t="t" l="l"/>
              <a:pathLst>
                <a:path h="1731523" w="4345766">
                  <a:moveTo>
                    <a:pt x="0" y="0"/>
                  </a:moveTo>
                  <a:lnTo>
                    <a:pt x="4345766" y="0"/>
                  </a:lnTo>
                  <a:lnTo>
                    <a:pt x="4345766" y="1731523"/>
                  </a:lnTo>
                  <a:lnTo>
                    <a:pt x="0" y="1731523"/>
                  </a:lnTo>
                  <a:close/>
                </a:path>
              </a:pathLst>
            </a:custGeom>
            <a:solidFill>
              <a:srgbClr val="FFC000"/>
            </a:solidFill>
          </p:spPr>
        </p:sp>
        <p:sp>
          <p:nvSpPr>
            <p:cNvPr name="TextBox 7" id="7"/>
            <p:cNvSpPr txBox="true"/>
            <p:nvPr/>
          </p:nvSpPr>
          <p:spPr>
            <a:xfrm>
              <a:off x="0" y="-19050"/>
              <a:ext cx="4345766" cy="1750527"/>
            </a:xfrm>
            <a:prstGeom prst="rect">
              <a:avLst/>
            </a:prstGeom>
          </p:spPr>
          <p:txBody>
            <a:bodyPr anchor="ctr" rtlCol="false" tIns="50800" lIns="50800" bIns="50800" rIns="50800"/>
            <a:lstStyle/>
            <a:p>
              <a:pPr algn="ctr">
                <a:lnSpc>
                  <a:spcPts val="5040"/>
                </a:lnSpc>
              </a:pPr>
              <a:r>
                <a:rPr lang="en-US" sz="4200">
                  <a:solidFill>
                    <a:srgbClr val="FFFFFF"/>
                  </a:solidFill>
                  <a:latin typeface="Arimo"/>
                </a:rPr>
                <a:t>Data</a:t>
              </a:r>
            </a:p>
          </p:txBody>
        </p:sp>
      </p:grpSp>
      <p:grpSp>
        <p:nvGrpSpPr>
          <p:cNvPr name="Group 8" id="8"/>
          <p:cNvGrpSpPr/>
          <p:nvPr/>
        </p:nvGrpSpPr>
        <p:grpSpPr>
          <a:xfrm rot="0">
            <a:off x="11722731" y="2517918"/>
            <a:ext cx="3124005" cy="1349002"/>
            <a:chOff x="0" y="0"/>
            <a:chExt cx="4165340" cy="1798670"/>
          </a:xfrm>
        </p:grpSpPr>
        <p:sp>
          <p:nvSpPr>
            <p:cNvPr name="Freeform 9" id="9"/>
            <p:cNvSpPr/>
            <p:nvPr/>
          </p:nvSpPr>
          <p:spPr>
            <a:xfrm flipH="false" flipV="false" rot="0">
              <a:off x="0" y="0"/>
              <a:ext cx="4165340" cy="1798716"/>
            </a:xfrm>
            <a:custGeom>
              <a:avLst/>
              <a:gdLst/>
              <a:ahLst/>
              <a:cxnLst/>
              <a:rect r="r" b="b" t="t" l="l"/>
              <a:pathLst>
                <a:path h="1798716" w="4165340">
                  <a:moveTo>
                    <a:pt x="0" y="0"/>
                  </a:moveTo>
                  <a:lnTo>
                    <a:pt x="4165340" y="0"/>
                  </a:lnTo>
                  <a:lnTo>
                    <a:pt x="4165340" y="1798716"/>
                  </a:lnTo>
                  <a:lnTo>
                    <a:pt x="0" y="1798716"/>
                  </a:lnTo>
                  <a:close/>
                </a:path>
              </a:pathLst>
            </a:custGeom>
            <a:solidFill>
              <a:srgbClr val="FF6464"/>
            </a:solidFill>
          </p:spPr>
        </p:sp>
        <p:sp>
          <p:nvSpPr>
            <p:cNvPr name="TextBox 10" id="10"/>
            <p:cNvSpPr txBox="true"/>
            <p:nvPr/>
          </p:nvSpPr>
          <p:spPr>
            <a:xfrm>
              <a:off x="0" y="-19050"/>
              <a:ext cx="4165340" cy="1817720"/>
            </a:xfrm>
            <a:prstGeom prst="rect">
              <a:avLst/>
            </a:prstGeom>
          </p:spPr>
          <p:txBody>
            <a:bodyPr anchor="ctr" rtlCol="false" tIns="50800" lIns="50800" bIns="50800" rIns="50800"/>
            <a:lstStyle/>
            <a:p>
              <a:pPr algn="ctr">
                <a:lnSpc>
                  <a:spcPts val="5040"/>
                </a:lnSpc>
              </a:pPr>
              <a:r>
                <a:rPr lang="en-US" sz="4200">
                  <a:solidFill>
                    <a:srgbClr val="FFFFFF"/>
                  </a:solidFill>
                  <a:latin typeface="Arimo"/>
                </a:rPr>
                <a:t>Tools</a:t>
              </a:r>
            </a:p>
          </p:txBody>
        </p:sp>
      </p:grpSp>
      <p:sp>
        <p:nvSpPr>
          <p:cNvPr name="Freeform 11" id="11"/>
          <p:cNvSpPr/>
          <p:nvPr/>
        </p:nvSpPr>
        <p:spPr>
          <a:xfrm flipH="false" flipV="false" rot="0">
            <a:off x="8356516" y="4565535"/>
            <a:ext cx="2376078" cy="1366162"/>
          </a:xfrm>
          <a:custGeom>
            <a:avLst/>
            <a:gdLst/>
            <a:ahLst/>
            <a:cxnLst/>
            <a:rect r="r" b="b" t="t" l="l"/>
            <a:pathLst>
              <a:path h="1366162" w="2376078">
                <a:moveTo>
                  <a:pt x="0" y="0"/>
                </a:moveTo>
                <a:lnTo>
                  <a:pt x="2376077" y="0"/>
                </a:lnTo>
                <a:lnTo>
                  <a:pt x="2376077" y="1366162"/>
                </a:lnTo>
                <a:lnTo>
                  <a:pt x="0" y="1366162"/>
                </a:lnTo>
                <a:lnTo>
                  <a:pt x="0" y="0"/>
                </a:lnTo>
                <a:close/>
              </a:path>
            </a:pathLst>
          </a:custGeom>
          <a:blipFill>
            <a:blip r:embed="rId3"/>
            <a:stretch>
              <a:fillRect l="-10259" t="-17169" r="0" b="-15647"/>
            </a:stretch>
          </a:blipFill>
        </p:spPr>
      </p:sp>
      <p:sp>
        <p:nvSpPr>
          <p:cNvPr name="Freeform 12" id="12"/>
          <p:cNvSpPr/>
          <p:nvPr/>
        </p:nvSpPr>
        <p:spPr>
          <a:xfrm flipH="false" flipV="false" rot="0">
            <a:off x="4793440" y="4478335"/>
            <a:ext cx="1088350" cy="1609947"/>
          </a:xfrm>
          <a:custGeom>
            <a:avLst/>
            <a:gdLst/>
            <a:ahLst/>
            <a:cxnLst/>
            <a:rect r="r" b="b" t="t" l="l"/>
            <a:pathLst>
              <a:path h="1609947" w="1088350">
                <a:moveTo>
                  <a:pt x="0" y="0"/>
                </a:moveTo>
                <a:lnTo>
                  <a:pt x="1088350" y="0"/>
                </a:lnTo>
                <a:lnTo>
                  <a:pt x="1088350" y="1609946"/>
                </a:lnTo>
                <a:lnTo>
                  <a:pt x="0" y="1609946"/>
                </a:lnTo>
                <a:lnTo>
                  <a:pt x="0" y="0"/>
                </a:lnTo>
                <a:close/>
              </a:path>
            </a:pathLst>
          </a:custGeom>
          <a:blipFill>
            <a:blip r:embed="rId4"/>
            <a:stretch>
              <a:fillRect l="-1245" t="-22003" r="0" b="-3338"/>
            </a:stretch>
          </a:blipFill>
        </p:spPr>
      </p:sp>
      <p:sp>
        <p:nvSpPr>
          <p:cNvPr name="Freeform 13" id="13"/>
          <p:cNvSpPr/>
          <p:nvPr/>
        </p:nvSpPr>
        <p:spPr>
          <a:xfrm flipH="false" flipV="false" rot="0">
            <a:off x="4366967" y="6697399"/>
            <a:ext cx="2227862" cy="1026167"/>
          </a:xfrm>
          <a:custGeom>
            <a:avLst/>
            <a:gdLst/>
            <a:ahLst/>
            <a:cxnLst/>
            <a:rect r="r" b="b" t="t" l="l"/>
            <a:pathLst>
              <a:path h="1026167" w="2227862">
                <a:moveTo>
                  <a:pt x="0" y="0"/>
                </a:moveTo>
                <a:lnTo>
                  <a:pt x="2227863" y="0"/>
                </a:lnTo>
                <a:lnTo>
                  <a:pt x="2227863" y="1026167"/>
                </a:lnTo>
                <a:lnTo>
                  <a:pt x="0" y="1026167"/>
                </a:lnTo>
                <a:lnTo>
                  <a:pt x="0" y="0"/>
                </a:lnTo>
                <a:close/>
              </a:path>
            </a:pathLst>
          </a:custGeom>
          <a:blipFill>
            <a:blip r:embed="rId5"/>
            <a:stretch>
              <a:fillRect l="0" t="0" r="0" b="0"/>
            </a:stretch>
          </a:blipFill>
        </p:spPr>
      </p:sp>
      <p:sp>
        <p:nvSpPr>
          <p:cNvPr name="Freeform 14" id="14"/>
          <p:cNvSpPr/>
          <p:nvPr/>
        </p:nvSpPr>
        <p:spPr>
          <a:xfrm flipH="false" flipV="false" rot="0">
            <a:off x="12065238" y="4408950"/>
            <a:ext cx="2669589" cy="1679332"/>
          </a:xfrm>
          <a:custGeom>
            <a:avLst/>
            <a:gdLst/>
            <a:ahLst/>
            <a:cxnLst/>
            <a:rect r="r" b="b" t="t" l="l"/>
            <a:pathLst>
              <a:path h="1679332" w="2669589">
                <a:moveTo>
                  <a:pt x="0" y="0"/>
                </a:moveTo>
                <a:lnTo>
                  <a:pt x="2669589" y="0"/>
                </a:lnTo>
                <a:lnTo>
                  <a:pt x="2669589" y="1679331"/>
                </a:lnTo>
                <a:lnTo>
                  <a:pt x="0" y="1679331"/>
                </a:lnTo>
                <a:lnTo>
                  <a:pt x="0" y="0"/>
                </a:lnTo>
                <a:close/>
              </a:path>
            </a:pathLst>
          </a:custGeom>
          <a:blipFill>
            <a:blip r:embed="rId6"/>
            <a:stretch>
              <a:fillRect l="0" t="0" r="0" b="0"/>
            </a:stretch>
          </a:blipFill>
        </p:spPr>
      </p:sp>
      <p:sp>
        <p:nvSpPr>
          <p:cNvPr name="Freeform 15" id="15"/>
          <p:cNvSpPr/>
          <p:nvPr/>
        </p:nvSpPr>
        <p:spPr>
          <a:xfrm flipH="false" flipV="false" rot="0">
            <a:off x="15263807" y="673466"/>
            <a:ext cx="2725049" cy="981002"/>
          </a:xfrm>
          <a:custGeom>
            <a:avLst/>
            <a:gdLst/>
            <a:ahLst/>
            <a:cxnLst/>
            <a:rect r="r" b="b" t="t" l="l"/>
            <a:pathLst>
              <a:path h="981002" w="2725049">
                <a:moveTo>
                  <a:pt x="0" y="0"/>
                </a:moveTo>
                <a:lnTo>
                  <a:pt x="2725048" y="0"/>
                </a:lnTo>
                <a:lnTo>
                  <a:pt x="2725048" y="981002"/>
                </a:lnTo>
                <a:lnTo>
                  <a:pt x="0" y="981002"/>
                </a:lnTo>
                <a:lnTo>
                  <a:pt x="0" y="0"/>
                </a:lnTo>
                <a:close/>
              </a:path>
            </a:pathLst>
          </a:custGeom>
          <a:blipFill>
            <a:blip r:embed="rId7"/>
            <a:stretch>
              <a:fillRect l="-4158" t="0" r="0" b="0"/>
            </a:stretch>
          </a:blipFill>
        </p:spPr>
      </p:sp>
      <p:sp>
        <p:nvSpPr>
          <p:cNvPr name="Freeform 16" id="16"/>
          <p:cNvSpPr/>
          <p:nvPr/>
        </p:nvSpPr>
        <p:spPr>
          <a:xfrm flipH="false" flipV="false" rot="0">
            <a:off x="12759899" y="6376079"/>
            <a:ext cx="1280267" cy="1280267"/>
          </a:xfrm>
          <a:custGeom>
            <a:avLst/>
            <a:gdLst/>
            <a:ahLst/>
            <a:cxnLst/>
            <a:rect r="r" b="b" t="t" l="l"/>
            <a:pathLst>
              <a:path h="1280267" w="1280267">
                <a:moveTo>
                  <a:pt x="0" y="0"/>
                </a:moveTo>
                <a:lnTo>
                  <a:pt x="1280267" y="0"/>
                </a:lnTo>
                <a:lnTo>
                  <a:pt x="1280267" y="1280267"/>
                </a:lnTo>
                <a:lnTo>
                  <a:pt x="0" y="12802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12759899" y="8036376"/>
            <a:ext cx="1453367" cy="1496913"/>
          </a:xfrm>
          <a:custGeom>
            <a:avLst/>
            <a:gdLst/>
            <a:ahLst/>
            <a:cxnLst/>
            <a:rect r="r" b="b" t="t" l="l"/>
            <a:pathLst>
              <a:path h="1496913" w="1453367">
                <a:moveTo>
                  <a:pt x="0" y="0"/>
                </a:moveTo>
                <a:lnTo>
                  <a:pt x="1453367" y="0"/>
                </a:lnTo>
                <a:lnTo>
                  <a:pt x="1453367" y="1496914"/>
                </a:lnTo>
                <a:lnTo>
                  <a:pt x="0" y="149691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8" id="18"/>
          <p:cNvSpPr txBox="true"/>
          <p:nvPr/>
        </p:nvSpPr>
        <p:spPr>
          <a:xfrm rot="0">
            <a:off x="16843248" y="9454515"/>
            <a:ext cx="411480" cy="148025"/>
          </a:xfrm>
          <a:prstGeom prst="rect">
            <a:avLst/>
          </a:prstGeom>
        </p:spPr>
        <p:txBody>
          <a:bodyPr anchor="t" rtlCol="false" tIns="0" lIns="0" bIns="0" rIns="0">
            <a:spAutoFit/>
          </a:bodyPr>
          <a:lstStyle/>
          <a:p>
            <a:pPr algn="r">
              <a:lnSpc>
                <a:spcPts val="1080"/>
              </a:lnSpc>
            </a:pPr>
            <a:r>
              <a:rPr lang="en-US" sz="900">
                <a:solidFill>
                  <a:srgbClr val="FFFFFF"/>
                </a:solidFill>
                <a:latin typeface="Arimo"/>
              </a:rPr>
              <a:t>18</a:t>
            </a:r>
          </a:p>
        </p:txBody>
      </p:sp>
      <p:sp>
        <p:nvSpPr>
          <p:cNvPr name="TextBox 19" id="19"/>
          <p:cNvSpPr txBox="true"/>
          <p:nvPr/>
        </p:nvSpPr>
        <p:spPr>
          <a:xfrm rot="0">
            <a:off x="-1865030" y="516202"/>
            <a:ext cx="11409585" cy="1581150"/>
          </a:xfrm>
          <a:prstGeom prst="rect">
            <a:avLst/>
          </a:prstGeom>
        </p:spPr>
        <p:txBody>
          <a:bodyPr anchor="t" rtlCol="false" tIns="0" lIns="0" bIns="0" rIns="0">
            <a:spAutoFit/>
          </a:bodyPr>
          <a:lstStyle/>
          <a:p>
            <a:pPr algn="ctr">
              <a:lnSpc>
                <a:spcPts val="12479"/>
              </a:lnSpc>
            </a:pPr>
            <a:r>
              <a:rPr lang="en-US" sz="10399">
                <a:solidFill>
                  <a:srgbClr val="005AE0"/>
                </a:solidFill>
                <a:latin typeface="Cooper BT Light"/>
              </a:rPr>
              <a:t>TechStack</a:t>
            </a:r>
          </a:p>
        </p:txBody>
      </p:sp>
      <p:sp>
        <p:nvSpPr>
          <p:cNvPr name="TextBox 20" id="20"/>
          <p:cNvSpPr txBox="true"/>
          <p:nvPr/>
        </p:nvSpPr>
        <p:spPr>
          <a:xfrm rot="0">
            <a:off x="16847820" y="9457090"/>
            <a:ext cx="411480" cy="142875"/>
          </a:xfrm>
          <a:prstGeom prst="rect">
            <a:avLst/>
          </a:prstGeom>
        </p:spPr>
        <p:txBody>
          <a:bodyPr anchor="t" rtlCol="false" tIns="0" lIns="0" bIns="0" rIns="0">
            <a:spAutoFit/>
          </a:bodyPr>
          <a:lstStyle/>
          <a:p>
            <a:pPr algn="r">
              <a:lnSpc>
                <a:spcPts val="1080"/>
              </a:lnSpc>
            </a:pPr>
            <a:r>
              <a:rPr lang="en-US" sz="900">
                <a:solidFill>
                  <a:srgbClr val="000000"/>
                </a:solidFill>
                <a:latin typeface="Arimo"/>
              </a:rPr>
              <a:t>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6843248" y="9454515"/>
            <a:ext cx="411480" cy="148025"/>
          </a:xfrm>
          <a:prstGeom prst="rect">
            <a:avLst/>
          </a:prstGeom>
        </p:spPr>
        <p:txBody>
          <a:bodyPr anchor="t" rtlCol="false" tIns="0" lIns="0" bIns="0" rIns="0">
            <a:spAutoFit/>
          </a:bodyPr>
          <a:lstStyle/>
          <a:p>
            <a:pPr algn="r">
              <a:lnSpc>
                <a:spcPts val="1080"/>
              </a:lnSpc>
            </a:pPr>
            <a:r>
              <a:rPr lang="en-US" sz="900">
                <a:solidFill>
                  <a:srgbClr val="FFFFFF"/>
                </a:solidFill>
                <a:latin typeface="Arimo"/>
              </a:rPr>
              <a:t>19</a:t>
            </a:r>
          </a:p>
        </p:txBody>
      </p:sp>
      <p:sp>
        <p:nvSpPr>
          <p:cNvPr name="TextBox 3" id="3"/>
          <p:cNvSpPr txBox="true"/>
          <p:nvPr/>
        </p:nvSpPr>
        <p:spPr>
          <a:xfrm rot="0">
            <a:off x="576794" y="253548"/>
            <a:ext cx="10623839" cy="1590675"/>
          </a:xfrm>
          <a:prstGeom prst="rect">
            <a:avLst/>
          </a:prstGeom>
        </p:spPr>
        <p:txBody>
          <a:bodyPr anchor="t" rtlCol="false" tIns="0" lIns="0" bIns="0" rIns="0">
            <a:spAutoFit/>
          </a:bodyPr>
          <a:lstStyle/>
          <a:p>
            <a:pPr algn="l">
              <a:lnSpc>
                <a:spcPts val="12501"/>
              </a:lnSpc>
            </a:pPr>
            <a:r>
              <a:rPr lang="en-US" sz="10418">
                <a:solidFill>
                  <a:srgbClr val="005AE0"/>
                </a:solidFill>
                <a:latin typeface="Cooper BT Light"/>
              </a:rPr>
              <a:t>Development</a:t>
            </a:r>
          </a:p>
        </p:txBody>
      </p:sp>
      <p:sp>
        <p:nvSpPr>
          <p:cNvPr name="Freeform 4" id="4"/>
          <p:cNvSpPr/>
          <p:nvPr/>
        </p:nvSpPr>
        <p:spPr>
          <a:xfrm flipH="false" flipV="false" rot="0">
            <a:off x="15150488" y="673466"/>
            <a:ext cx="2838367" cy="981002"/>
          </a:xfrm>
          <a:custGeom>
            <a:avLst/>
            <a:gdLst/>
            <a:ahLst/>
            <a:cxnLst/>
            <a:rect r="r" b="b" t="t" l="l"/>
            <a:pathLst>
              <a:path h="981002" w="2838367">
                <a:moveTo>
                  <a:pt x="0" y="0"/>
                </a:moveTo>
                <a:lnTo>
                  <a:pt x="2838367" y="0"/>
                </a:lnTo>
                <a:lnTo>
                  <a:pt x="2838367" y="981002"/>
                </a:lnTo>
                <a:lnTo>
                  <a:pt x="0" y="981002"/>
                </a:lnTo>
                <a:lnTo>
                  <a:pt x="0" y="0"/>
                </a:lnTo>
                <a:close/>
              </a:path>
            </a:pathLst>
          </a:custGeom>
          <a:blipFill>
            <a:blip r:embed="rId3"/>
            <a:stretch>
              <a:fillRect l="0" t="0" r="0" b="0"/>
            </a:stretch>
          </a:blipFill>
        </p:spPr>
      </p:sp>
      <p:sp>
        <p:nvSpPr>
          <p:cNvPr name="TextBox 5" id="5"/>
          <p:cNvSpPr txBox="true"/>
          <p:nvPr/>
        </p:nvSpPr>
        <p:spPr>
          <a:xfrm rot="0">
            <a:off x="16847820" y="9459665"/>
            <a:ext cx="411480" cy="142875"/>
          </a:xfrm>
          <a:prstGeom prst="rect">
            <a:avLst/>
          </a:prstGeom>
        </p:spPr>
        <p:txBody>
          <a:bodyPr anchor="t" rtlCol="false" tIns="0" lIns="0" bIns="0" rIns="0">
            <a:spAutoFit/>
          </a:bodyPr>
          <a:lstStyle/>
          <a:p>
            <a:pPr algn="r">
              <a:lnSpc>
                <a:spcPts val="1080"/>
              </a:lnSpc>
            </a:pPr>
            <a:r>
              <a:rPr lang="en-US" sz="900">
                <a:solidFill>
                  <a:srgbClr val="000000"/>
                </a:solidFill>
                <a:latin typeface="Arimo"/>
              </a:rPr>
              <a:t>19</a:t>
            </a:r>
          </a:p>
        </p:txBody>
      </p:sp>
      <p:grpSp>
        <p:nvGrpSpPr>
          <p:cNvPr name="Group 6" id="6"/>
          <p:cNvGrpSpPr/>
          <p:nvPr/>
        </p:nvGrpSpPr>
        <p:grpSpPr>
          <a:xfrm rot="0">
            <a:off x="10831146" y="7321098"/>
            <a:ext cx="4162498" cy="2576607"/>
            <a:chOff x="0" y="0"/>
            <a:chExt cx="5758927" cy="3564805"/>
          </a:xfrm>
        </p:grpSpPr>
        <p:sp>
          <p:nvSpPr>
            <p:cNvPr name="Freeform 7" id="7"/>
            <p:cNvSpPr/>
            <p:nvPr/>
          </p:nvSpPr>
          <p:spPr>
            <a:xfrm flipH="false" flipV="false" rot="0">
              <a:off x="7121" y="4369"/>
              <a:ext cx="5744743" cy="3556125"/>
            </a:xfrm>
            <a:custGeom>
              <a:avLst/>
              <a:gdLst/>
              <a:ahLst/>
              <a:cxnLst/>
              <a:rect r="r" b="b" t="t" l="l"/>
              <a:pathLst>
                <a:path h="3556125" w="5744743">
                  <a:moveTo>
                    <a:pt x="0" y="352511"/>
                  </a:moveTo>
                  <a:cubicBezTo>
                    <a:pt x="0" y="157817"/>
                    <a:pt x="257215" y="0"/>
                    <a:pt x="574531" y="0"/>
                  </a:cubicBezTo>
                  <a:lnTo>
                    <a:pt x="5170212" y="0"/>
                  </a:lnTo>
                  <a:cubicBezTo>
                    <a:pt x="5487529" y="0"/>
                    <a:pt x="5744743" y="157817"/>
                    <a:pt x="5744743" y="352511"/>
                  </a:cubicBezTo>
                  <a:lnTo>
                    <a:pt x="5744743" y="3203615"/>
                  </a:lnTo>
                  <a:cubicBezTo>
                    <a:pt x="5744743" y="3398308"/>
                    <a:pt x="5487529" y="3556125"/>
                    <a:pt x="5170212" y="3556125"/>
                  </a:cubicBezTo>
                  <a:lnTo>
                    <a:pt x="574531" y="3556125"/>
                  </a:lnTo>
                  <a:cubicBezTo>
                    <a:pt x="257215" y="3556038"/>
                    <a:pt x="0" y="3398221"/>
                    <a:pt x="0" y="3203615"/>
                  </a:cubicBezTo>
                  <a:close/>
                </a:path>
              </a:pathLst>
            </a:custGeom>
            <a:solidFill>
              <a:srgbClr val="FFFFFF">
                <a:alpha val="89804"/>
              </a:srgbClr>
            </a:solidFill>
          </p:spPr>
        </p:sp>
        <p:sp>
          <p:nvSpPr>
            <p:cNvPr name="Freeform 8" id="8"/>
            <p:cNvSpPr/>
            <p:nvPr/>
          </p:nvSpPr>
          <p:spPr>
            <a:xfrm flipH="false" flipV="false" rot="0">
              <a:off x="0" y="0"/>
              <a:ext cx="5758979" cy="3564889"/>
            </a:xfrm>
            <a:custGeom>
              <a:avLst/>
              <a:gdLst/>
              <a:ahLst/>
              <a:cxnLst/>
              <a:rect r="r" b="b" t="t" l="l"/>
              <a:pathLst>
                <a:path h="3564889" w="5758979">
                  <a:moveTo>
                    <a:pt x="0" y="356880"/>
                  </a:moveTo>
                  <a:cubicBezTo>
                    <a:pt x="0" y="159739"/>
                    <a:pt x="260348" y="0"/>
                    <a:pt x="581652" y="0"/>
                  </a:cubicBezTo>
                  <a:lnTo>
                    <a:pt x="5177333" y="0"/>
                  </a:lnTo>
                  <a:lnTo>
                    <a:pt x="5177333" y="4369"/>
                  </a:lnTo>
                  <a:lnTo>
                    <a:pt x="5177333" y="0"/>
                  </a:lnTo>
                  <a:cubicBezTo>
                    <a:pt x="5498495" y="0"/>
                    <a:pt x="5758979" y="159739"/>
                    <a:pt x="5758979" y="356880"/>
                  </a:cubicBezTo>
                  <a:lnTo>
                    <a:pt x="5751864" y="356880"/>
                  </a:lnTo>
                  <a:lnTo>
                    <a:pt x="5758979" y="356880"/>
                  </a:lnTo>
                  <a:lnTo>
                    <a:pt x="5758979" y="3207984"/>
                  </a:lnTo>
                  <a:lnTo>
                    <a:pt x="5751864" y="3207984"/>
                  </a:lnTo>
                  <a:lnTo>
                    <a:pt x="5758979" y="3207984"/>
                  </a:lnTo>
                  <a:cubicBezTo>
                    <a:pt x="5758979" y="3405036"/>
                    <a:pt x="5498638" y="3564889"/>
                    <a:pt x="5177333" y="3564889"/>
                  </a:cubicBezTo>
                  <a:lnTo>
                    <a:pt x="5177333" y="3560494"/>
                  </a:lnTo>
                  <a:lnTo>
                    <a:pt x="5177333" y="3564889"/>
                  </a:lnTo>
                  <a:lnTo>
                    <a:pt x="581652" y="3564889"/>
                  </a:lnTo>
                  <a:lnTo>
                    <a:pt x="581652" y="3560494"/>
                  </a:lnTo>
                  <a:lnTo>
                    <a:pt x="581652" y="3564889"/>
                  </a:lnTo>
                  <a:cubicBezTo>
                    <a:pt x="260348" y="3564776"/>
                    <a:pt x="0" y="3405036"/>
                    <a:pt x="0" y="3207984"/>
                  </a:cubicBezTo>
                  <a:lnTo>
                    <a:pt x="0" y="356880"/>
                  </a:lnTo>
                  <a:lnTo>
                    <a:pt x="7121" y="356880"/>
                  </a:lnTo>
                  <a:lnTo>
                    <a:pt x="0" y="356880"/>
                  </a:lnTo>
                  <a:moveTo>
                    <a:pt x="14242" y="356880"/>
                  </a:moveTo>
                  <a:lnTo>
                    <a:pt x="14242" y="3207984"/>
                  </a:lnTo>
                  <a:lnTo>
                    <a:pt x="7121" y="3207984"/>
                  </a:lnTo>
                  <a:lnTo>
                    <a:pt x="14242" y="3207984"/>
                  </a:lnTo>
                  <a:cubicBezTo>
                    <a:pt x="14242" y="3400230"/>
                    <a:pt x="268323" y="3556124"/>
                    <a:pt x="581652" y="3556124"/>
                  </a:cubicBezTo>
                  <a:lnTo>
                    <a:pt x="5177333" y="3556124"/>
                  </a:lnTo>
                  <a:cubicBezTo>
                    <a:pt x="5490662" y="3556124"/>
                    <a:pt x="5744743" y="3400230"/>
                    <a:pt x="5744743" y="3207984"/>
                  </a:cubicBezTo>
                  <a:lnTo>
                    <a:pt x="5744743" y="356880"/>
                  </a:lnTo>
                  <a:cubicBezTo>
                    <a:pt x="5744743" y="164633"/>
                    <a:pt x="5490662" y="8738"/>
                    <a:pt x="5177333" y="8738"/>
                  </a:cubicBezTo>
                  <a:lnTo>
                    <a:pt x="581652" y="8738"/>
                  </a:lnTo>
                  <a:lnTo>
                    <a:pt x="581652" y="4369"/>
                  </a:lnTo>
                  <a:lnTo>
                    <a:pt x="581652" y="8738"/>
                  </a:lnTo>
                  <a:cubicBezTo>
                    <a:pt x="268323" y="8738"/>
                    <a:pt x="14242" y="164633"/>
                    <a:pt x="14242" y="356880"/>
                  </a:cubicBezTo>
                  <a:close/>
                </a:path>
              </a:pathLst>
            </a:custGeom>
            <a:solidFill>
              <a:srgbClr val="005AE0"/>
            </a:solidFill>
          </p:spPr>
        </p:sp>
      </p:grpSp>
      <p:sp>
        <p:nvSpPr>
          <p:cNvPr name="TextBox 9" id="9"/>
          <p:cNvSpPr txBox="true"/>
          <p:nvPr/>
        </p:nvSpPr>
        <p:spPr>
          <a:xfrm rot="0">
            <a:off x="12092097" y="7971988"/>
            <a:ext cx="2419442" cy="1303401"/>
          </a:xfrm>
          <a:prstGeom prst="rect">
            <a:avLst/>
          </a:prstGeom>
        </p:spPr>
        <p:txBody>
          <a:bodyPr anchor="t" rtlCol="false" tIns="0" lIns="0" bIns="0" rIns="0">
            <a:spAutoFit/>
          </a:bodyPr>
          <a:lstStyle/>
          <a:p>
            <a:pPr algn="l" marL="434340" indent="-144780" lvl="2">
              <a:lnSpc>
                <a:spcPts val="2592"/>
              </a:lnSpc>
              <a:buFont typeface="Arial"/>
              <a:buChar char="⚬"/>
            </a:pPr>
            <a:r>
              <a:rPr lang="en-US" sz="2400">
                <a:solidFill>
                  <a:srgbClr val="000000"/>
                </a:solidFill>
                <a:latin typeface="Muli Bold"/>
              </a:rPr>
              <a:t>LLD</a:t>
            </a:r>
          </a:p>
          <a:p>
            <a:pPr algn="l" marL="434340" indent="-144780" lvl="2">
              <a:lnSpc>
                <a:spcPts val="2592"/>
              </a:lnSpc>
              <a:buFont typeface="Arial"/>
              <a:buChar char="⚬"/>
            </a:pPr>
            <a:r>
              <a:rPr lang="en-US" sz="2400">
                <a:solidFill>
                  <a:srgbClr val="000000"/>
                </a:solidFill>
                <a:latin typeface="Muli Bold"/>
              </a:rPr>
              <a:t>Development</a:t>
            </a:r>
          </a:p>
          <a:p>
            <a:pPr algn="l" marL="434340" indent="-144780" lvl="2">
              <a:lnSpc>
                <a:spcPts val="2592"/>
              </a:lnSpc>
              <a:buFont typeface="Arial"/>
              <a:buChar char="⚬"/>
            </a:pPr>
            <a:r>
              <a:rPr lang="en-US" sz="2400">
                <a:solidFill>
                  <a:srgbClr val="000000"/>
                </a:solidFill>
                <a:latin typeface="Muli Bold"/>
              </a:rPr>
              <a:t>Code Review</a:t>
            </a:r>
          </a:p>
          <a:p>
            <a:pPr algn="l" marL="434340" indent="-144780" lvl="2">
              <a:lnSpc>
                <a:spcPts val="2592"/>
              </a:lnSpc>
              <a:buFont typeface="Arial"/>
              <a:buChar char="⚬"/>
            </a:pPr>
            <a:r>
              <a:rPr lang="en-US" sz="2400">
                <a:solidFill>
                  <a:srgbClr val="000000"/>
                </a:solidFill>
                <a:latin typeface="Muli Bold"/>
              </a:rPr>
              <a:t>Commit</a:t>
            </a:r>
          </a:p>
        </p:txBody>
      </p:sp>
      <p:grpSp>
        <p:nvGrpSpPr>
          <p:cNvPr name="Group 10" id="10"/>
          <p:cNvGrpSpPr/>
          <p:nvPr/>
        </p:nvGrpSpPr>
        <p:grpSpPr>
          <a:xfrm rot="0">
            <a:off x="3633995" y="7399458"/>
            <a:ext cx="3851490" cy="2498247"/>
            <a:chOff x="0" y="0"/>
            <a:chExt cx="5135320" cy="3330996"/>
          </a:xfrm>
        </p:grpSpPr>
        <p:sp>
          <p:nvSpPr>
            <p:cNvPr name="Freeform 11" id="11"/>
            <p:cNvSpPr/>
            <p:nvPr/>
          </p:nvSpPr>
          <p:spPr>
            <a:xfrm flipH="false" flipV="false" rot="0">
              <a:off x="6350" y="6350"/>
              <a:ext cx="5122545" cy="3318256"/>
            </a:xfrm>
            <a:custGeom>
              <a:avLst/>
              <a:gdLst/>
              <a:ahLst/>
              <a:cxnLst/>
              <a:rect r="r" b="b" t="t" l="l"/>
              <a:pathLst>
                <a:path h="3318256" w="5122545">
                  <a:moveTo>
                    <a:pt x="0" y="331851"/>
                  </a:moveTo>
                  <a:cubicBezTo>
                    <a:pt x="0" y="148590"/>
                    <a:pt x="148717" y="0"/>
                    <a:pt x="332232" y="0"/>
                  </a:cubicBezTo>
                  <a:lnTo>
                    <a:pt x="4790313" y="0"/>
                  </a:lnTo>
                  <a:cubicBezTo>
                    <a:pt x="4973828" y="0"/>
                    <a:pt x="5122545" y="148590"/>
                    <a:pt x="5122545" y="331851"/>
                  </a:cubicBezTo>
                  <a:lnTo>
                    <a:pt x="5122545" y="2986405"/>
                  </a:lnTo>
                  <a:cubicBezTo>
                    <a:pt x="5122545" y="3169666"/>
                    <a:pt x="4973828" y="3318256"/>
                    <a:pt x="4790313" y="3318256"/>
                  </a:cubicBezTo>
                  <a:lnTo>
                    <a:pt x="332232" y="3318256"/>
                  </a:lnTo>
                  <a:cubicBezTo>
                    <a:pt x="148717" y="3318256"/>
                    <a:pt x="0" y="3169793"/>
                    <a:pt x="0" y="2986405"/>
                  </a:cubicBezTo>
                  <a:close/>
                </a:path>
              </a:pathLst>
            </a:custGeom>
            <a:solidFill>
              <a:srgbClr val="FFFFFF">
                <a:alpha val="89804"/>
              </a:srgbClr>
            </a:solidFill>
          </p:spPr>
        </p:sp>
        <p:sp>
          <p:nvSpPr>
            <p:cNvPr name="Freeform 12" id="12"/>
            <p:cNvSpPr/>
            <p:nvPr/>
          </p:nvSpPr>
          <p:spPr>
            <a:xfrm flipH="false" flipV="false" rot="0">
              <a:off x="0" y="0"/>
              <a:ext cx="5135245" cy="3330956"/>
            </a:xfrm>
            <a:custGeom>
              <a:avLst/>
              <a:gdLst/>
              <a:ahLst/>
              <a:cxnLst/>
              <a:rect r="r" b="b" t="t" l="l"/>
              <a:pathLst>
                <a:path h="3330956" w="5135245">
                  <a:moveTo>
                    <a:pt x="0" y="338201"/>
                  </a:moveTo>
                  <a:cubicBezTo>
                    <a:pt x="0" y="151384"/>
                    <a:pt x="151638" y="0"/>
                    <a:pt x="338582" y="0"/>
                  </a:cubicBezTo>
                  <a:lnTo>
                    <a:pt x="4796663" y="0"/>
                  </a:lnTo>
                  <a:lnTo>
                    <a:pt x="4796663" y="6350"/>
                  </a:lnTo>
                  <a:lnTo>
                    <a:pt x="4796663" y="0"/>
                  </a:lnTo>
                  <a:cubicBezTo>
                    <a:pt x="4983734" y="0"/>
                    <a:pt x="5135245" y="151384"/>
                    <a:pt x="5135245" y="338201"/>
                  </a:cubicBezTo>
                  <a:lnTo>
                    <a:pt x="5128895" y="338201"/>
                  </a:lnTo>
                  <a:lnTo>
                    <a:pt x="5135245" y="338201"/>
                  </a:lnTo>
                  <a:lnTo>
                    <a:pt x="5135245" y="2992755"/>
                  </a:lnTo>
                  <a:lnTo>
                    <a:pt x="5128895" y="2992755"/>
                  </a:lnTo>
                  <a:lnTo>
                    <a:pt x="5135245" y="2992755"/>
                  </a:lnTo>
                  <a:cubicBezTo>
                    <a:pt x="5135245" y="3179572"/>
                    <a:pt x="4983607" y="3330956"/>
                    <a:pt x="4796663" y="3330956"/>
                  </a:cubicBezTo>
                  <a:lnTo>
                    <a:pt x="4796663" y="3324606"/>
                  </a:lnTo>
                  <a:lnTo>
                    <a:pt x="4796663" y="3330956"/>
                  </a:lnTo>
                  <a:lnTo>
                    <a:pt x="338582" y="3330956"/>
                  </a:lnTo>
                  <a:lnTo>
                    <a:pt x="338582" y="3324606"/>
                  </a:lnTo>
                  <a:lnTo>
                    <a:pt x="338582" y="3330956"/>
                  </a:lnTo>
                  <a:cubicBezTo>
                    <a:pt x="151638" y="3330956"/>
                    <a:pt x="0" y="3179572"/>
                    <a:pt x="0" y="2992755"/>
                  </a:cubicBezTo>
                  <a:lnTo>
                    <a:pt x="0" y="338201"/>
                  </a:lnTo>
                  <a:lnTo>
                    <a:pt x="6350" y="338201"/>
                  </a:lnTo>
                  <a:lnTo>
                    <a:pt x="0" y="338201"/>
                  </a:lnTo>
                  <a:moveTo>
                    <a:pt x="12700" y="338201"/>
                  </a:moveTo>
                  <a:lnTo>
                    <a:pt x="12700" y="2992755"/>
                  </a:lnTo>
                  <a:lnTo>
                    <a:pt x="6350" y="2992755"/>
                  </a:lnTo>
                  <a:lnTo>
                    <a:pt x="12700" y="2992755"/>
                  </a:lnTo>
                  <a:cubicBezTo>
                    <a:pt x="12700" y="3172460"/>
                    <a:pt x="158623" y="3318256"/>
                    <a:pt x="338582" y="3318256"/>
                  </a:cubicBezTo>
                  <a:lnTo>
                    <a:pt x="4796663" y="3318256"/>
                  </a:lnTo>
                  <a:cubicBezTo>
                    <a:pt x="4976622" y="3318256"/>
                    <a:pt x="5122545" y="3172587"/>
                    <a:pt x="5122545" y="2992755"/>
                  </a:cubicBezTo>
                  <a:lnTo>
                    <a:pt x="5122545" y="338201"/>
                  </a:lnTo>
                  <a:cubicBezTo>
                    <a:pt x="5122672" y="158369"/>
                    <a:pt x="4976749" y="12700"/>
                    <a:pt x="4796663" y="12700"/>
                  </a:cubicBezTo>
                  <a:lnTo>
                    <a:pt x="338582" y="12700"/>
                  </a:lnTo>
                  <a:lnTo>
                    <a:pt x="338582" y="6350"/>
                  </a:lnTo>
                  <a:lnTo>
                    <a:pt x="338582" y="12700"/>
                  </a:lnTo>
                  <a:cubicBezTo>
                    <a:pt x="158623" y="12700"/>
                    <a:pt x="12700" y="158369"/>
                    <a:pt x="12700" y="338201"/>
                  </a:cubicBezTo>
                  <a:close/>
                </a:path>
              </a:pathLst>
            </a:custGeom>
            <a:solidFill>
              <a:srgbClr val="005AE0"/>
            </a:solidFill>
          </p:spPr>
        </p:sp>
      </p:grpSp>
      <p:sp>
        <p:nvSpPr>
          <p:cNvPr name="TextBox 13" id="13"/>
          <p:cNvSpPr txBox="true"/>
          <p:nvPr/>
        </p:nvSpPr>
        <p:spPr>
          <a:xfrm rot="0">
            <a:off x="3822471" y="8133913"/>
            <a:ext cx="2467642" cy="979551"/>
          </a:xfrm>
          <a:prstGeom prst="rect">
            <a:avLst/>
          </a:prstGeom>
        </p:spPr>
        <p:txBody>
          <a:bodyPr anchor="t" rtlCol="false" tIns="0" lIns="0" bIns="0" rIns="0">
            <a:spAutoFit/>
          </a:bodyPr>
          <a:lstStyle/>
          <a:p>
            <a:pPr algn="l" marL="434340" indent="-144780" lvl="2">
              <a:lnSpc>
                <a:spcPts val="2592"/>
              </a:lnSpc>
              <a:buFont typeface="Arial"/>
              <a:buChar char="⚬"/>
            </a:pPr>
            <a:r>
              <a:rPr lang="en-US" sz="2400">
                <a:solidFill>
                  <a:srgbClr val="000000"/>
                </a:solidFill>
                <a:latin typeface="Muli Bold"/>
              </a:rPr>
              <a:t>Integrate</a:t>
            </a:r>
          </a:p>
          <a:p>
            <a:pPr algn="l" marL="434340" indent="-144780" lvl="2">
              <a:lnSpc>
                <a:spcPts val="2592"/>
              </a:lnSpc>
              <a:buFont typeface="Arial"/>
              <a:buChar char="⚬"/>
            </a:pPr>
            <a:r>
              <a:rPr lang="en-US" sz="2400">
                <a:solidFill>
                  <a:srgbClr val="000000"/>
                </a:solidFill>
                <a:latin typeface="Muli Bold"/>
              </a:rPr>
              <a:t>Deploy</a:t>
            </a:r>
          </a:p>
          <a:p>
            <a:pPr algn="l" marL="434340" indent="-144780" lvl="2">
              <a:lnSpc>
                <a:spcPts val="2592"/>
              </a:lnSpc>
              <a:buFont typeface="Arial"/>
              <a:buChar char="⚬"/>
            </a:pPr>
            <a:r>
              <a:rPr lang="en-US" sz="2400">
                <a:solidFill>
                  <a:srgbClr val="000000"/>
                </a:solidFill>
                <a:latin typeface="Muli Bold"/>
              </a:rPr>
              <a:t>Test</a:t>
            </a:r>
          </a:p>
        </p:txBody>
      </p:sp>
      <p:grpSp>
        <p:nvGrpSpPr>
          <p:cNvPr name="Group 14" id="14"/>
          <p:cNvGrpSpPr/>
          <p:nvPr/>
        </p:nvGrpSpPr>
        <p:grpSpPr>
          <a:xfrm rot="0">
            <a:off x="10105341" y="2110923"/>
            <a:ext cx="4616848" cy="2498247"/>
            <a:chOff x="0" y="0"/>
            <a:chExt cx="6155798" cy="3330996"/>
          </a:xfrm>
        </p:grpSpPr>
        <p:sp>
          <p:nvSpPr>
            <p:cNvPr name="Freeform 15" id="15"/>
            <p:cNvSpPr/>
            <p:nvPr/>
          </p:nvSpPr>
          <p:spPr>
            <a:xfrm flipH="false" flipV="false" rot="0">
              <a:off x="6350" y="6350"/>
              <a:ext cx="6142990" cy="3318256"/>
            </a:xfrm>
            <a:custGeom>
              <a:avLst/>
              <a:gdLst/>
              <a:ahLst/>
              <a:cxnLst/>
              <a:rect r="r" b="b" t="t" l="l"/>
              <a:pathLst>
                <a:path h="3318256" w="6142990">
                  <a:moveTo>
                    <a:pt x="0" y="331851"/>
                  </a:moveTo>
                  <a:cubicBezTo>
                    <a:pt x="0" y="148590"/>
                    <a:pt x="148844" y="0"/>
                    <a:pt x="332359" y="0"/>
                  </a:cubicBezTo>
                  <a:lnTo>
                    <a:pt x="5810631" y="0"/>
                  </a:lnTo>
                  <a:cubicBezTo>
                    <a:pt x="5994273" y="0"/>
                    <a:pt x="6142990" y="148590"/>
                    <a:pt x="6142990" y="331851"/>
                  </a:cubicBezTo>
                  <a:lnTo>
                    <a:pt x="6142990" y="2986405"/>
                  </a:lnTo>
                  <a:cubicBezTo>
                    <a:pt x="6142990" y="3169666"/>
                    <a:pt x="5994146" y="3318256"/>
                    <a:pt x="5810631" y="3318256"/>
                  </a:cubicBezTo>
                  <a:lnTo>
                    <a:pt x="332359" y="3318256"/>
                  </a:lnTo>
                  <a:cubicBezTo>
                    <a:pt x="148844" y="3318256"/>
                    <a:pt x="0" y="3169793"/>
                    <a:pt x="0" y="2986405"/>
                  </a:cubicBezTo>
                  <a:close/>
                </a:path>
              </a:pathLst>
            </a:custGeom>
            <a:solidFill>
              <a:srgbClr val="FFFFFF">
                <a:alpha val="89804"/>
              </a:srgbClr>
            </a:solidFill>
          </p:spPr>
        </p:sp>
        <p:sp>
          <p:nvSpPr>
            <p:cNvPr name="Freeform 16" id="16"/>
            <p:cNvSpPr/>
            <p:nvPr/>
          </p:nvSpPr>
          <p:spPr>
            <a:xfrm flipH="false" flipV="false" rot="0">
              <a:off x="0" y="0"/>
              <a:ext cx="6155690" cy="3330956"/>
            </a:xfrm>
            <a:custGeom>
              <a:avLst/>
              <a:gdLst/>
              <a:ahLst/>
              <a:cxnLst/>
              <a:rect r="r" b="b" t="t" l="l"/>
              <a:pathLst>
                <a:path h="3330956" w="6155690">
                  <a:moveTo>
                    <a:pt x="0" y="338201"/>
                  </a:moveTo>
                  <a:cubicBezTo>
                    <a:pt x="0" y="151384"/>
                    <a:pt x="151638" y="0"/>
                    <a:pt x="338709" y="0"/>
                  </a:cubicBezTo>
                  <a:lnTo>
                    <a:pt x="5816981" y="0"/>
                  </a:lnTo>
                  <a:lnTo>
                    <a:pt x="5816981" y="6350"/>
                  </a:lnTo>
                  <a:lnTo>
                    <a:pt x="5816981" y="0"/>
                  </a:lnTo>
                  <a:cubicBezTo>
                    <a:pt x="6004052" y="0"/>
                    <a:pt x="6155690" y="151384"/>
                    <a:pt x="6155690" y="338201"/>
                  </a:cubicBezTo>
                  <a:lnTo>
                    <a:pt x="6149340" y="338201"/>
                  </a:lnTo>
                  <a:lnTo>
                    <a:pt x="6155690" y="338201"/>
                  </a:lnTo>
                  <a:lnTo>
                    <a:pt x="6155690" y="2992755"/>
                  </a:lnTo>
                  <a:lnTo>
                    <a:pt x="6149340" y="2992755"/>
                  </a:lnTo>
                  <a:lnTo>
                    <a:pt x="6155690" y="2992755"/>
                  </a:lnTo>
                  <a:cubicBezTo>
                    <a:pt x="6155690" y="3179572"/>
                    <a:pt x="6004052" y="3330956"/>
                    <a:pt x="5816981" y="3330956"/>
                  </a:cubicBezTo>
                  <a:lnTo>
                    <a:pt x="5816981" y="3324606"/>
                  </a:lnTo>
                  <a:lnTo>
                    <a:pt x="5816981" y="3330956"/>
                  </a:lnTo>
                  <a:lnTo>
                    <a:pt x="338709" y="3330956"/>
                  </a:lnTo>
                  <a:lnTo>
                    <a:pt x="338709" y="3324606"/>
                  </a:lnTo>
                  <a:lnTo>
                    <a:pt x="338709" y="3330956"/>
                  </a:lnTo>
                  <a:cubicBezTo>
                    <a:pt x="151638" y="3330956"/>
                    <a:pt x="0" y="3179572"/>
                    <a:pt x="0" y="2992755"/>
                  </a:cubicBezTo>
                  <a:lnTo>
                    <a:pt x="0" y="338201"/>
                  </a:lnTo>
                  <a:lnTo>
                    <a:pt x="6350" y="338201"/>
                  </a:lnTo>
                  <a:lnTo>
                    <a:pt x="0" y="338201"/>
                  </a:lnTo>
                  <a:moveTo>
                    <a:pt x="12700" y="338201"/>
                  </a:moveTo>
                  <a:lnTo>
                    <a:pt x="12700" y="2992755"/>
                  </a:lnTo>
                  <a:lnTo>
                    <a:pt x="6350" y="2992755"/>
                  </a:lnTo>
                  <a:lnTo>
                    <a:pt x="12700" y="2992755"/>
                  </a:lnTo>
                  <a:cubicBezTo>
                    <a:pt x="12700" y="3172460"/>
                    <a:pt x="158623" y="3318256"/>
                    <a:pt x="338709" y="3318256"/>
                  </a:cubicBezTo>
                  <a:lnTo>
                    <a:pt x="5816981" y="3318256"/>
                  </a:lnTo>
                  <a:cubicBezTo>
                    <a:pt x="5997067" y="3318256"/>
                    <a:pt x="6142990" y="3172460"/>
                    <a:pt x="6142990" y="2992755"/>
                  </a:cubicBezTo>
                  <a:lnTo>
                    <a:pt x="6142990" y="338201"/>
                  </a:lnTo>
                  <a:cubicBezTo>
                    <a:pt x="6143117" y="158496"/>
                    <a:pt x="5997067" y="12700"/>
                    <a:pt x="5816981" y="12700"/>
                  </a:cubicBezTo>
                  <a:lnTo>
                    <a:pt x="338709" y="12700"/>
                  </a:lnTo>
                  <a:lnTo>
                    <a:pt x="338709" y="6350"/>
                  </a:lnTo>
                  <a:lnTo>
                    <a:pt x="338709" y="12700"/>
                  </a:lnTo>
                  <a:cubicBezTo>
                    <a:pt x="158623" y="12700"/>
                    <a:pt x="12700" y="158496"/>
                    <a:pt x="12700" y="338201"/>
                  </a:cubicBezTo>
                  <a:close/>
                </a:path>
              </a:pathLst>
            </a:custGeom>
            <a:solidFill>
              <a:srgbClr val="005AE0"/>
            </a:solidFill>
          </p:spPr>
        </p:sp>
      </p:grpSp>
      <p:sp>
        <p:nvSpPr>
          <p:cNvPr name="TextBox 17" id="17"/>
          <p:cNvSpPr txBox="true"/>
          <p:nvPr/>
        </p:nvSpPr>
        <p:spPr>
          <a:xfrm rot="0">
            <a:off x="11603166" y="2423358"/>
            <a:ext cx="3003393" cy="1627251"/>
          </a:xfrm>
          <a:prstGeom prst="rect">
            <a:avLst/>
          </a:prstGeom>
        </p:spPr>
        <p:txBody>
          <a:bodyPr anchor="t" rtlCol="false" tIns="0" lIns="0" bIns="0" rIns="0">
            <a:spAutoFit/>
          </a:bodyPr>
          <a:lstStyle/>
          <a:p>
            <a:pPr algn="l" marL="434340" indent="-144780" lvl="2">
              <a:lnSpc>
                <a:spcPts val="2592"/>
              </a:lnSpc>
              <a:buFont typeface="Arial"/>
              <a:buChar char="⚬"/>
            </a:pPr>
            <a:r>
              <a:rPr lang="en-US" sz="2400">
                <a:solidFill>
                  <a:srgbClr val="000000"/>
                </a:solidFill>
                <a:latin typeface="Muli Bold"/>
              </a:rPr>
              <a:t>Requirement understanding</a:t>
            </a:r>
          </a:p>
          <a:p>
            <a:pPr algn="l" marL="434340" indent="-144780" lvl="2">
              <a:lnSpc>
                <a:spcPts val="2592"/>
              </a:lnSpc>
              <a:buFont typeface="Arial"/>
              <a:buChar char="⚬"/>
            </a:pPr>
            <a:r>
              <a:rPr lang="en-US" sz="2400">
                <a:solidFill>
                  <a:srgbClr val="000000"/>
                </a:solidFill>
                <a:latin typeface="Muli Bold"/>
              </a:rPr>
              <a:t>Research and analysis</a:t>
            </a:r>
          </a:p>
          <a:p>
            <a:pPr algn="l" marL="434340" indent="-144780" lvl="2">
              <a:lnSpc>
                <a:spcPts val="2592"/>
              </a:lnSpc>
              <a:buFont typeface="Arial"/>
              <a:buChar char="⚬"/>
            </a:pPr>
            <a:r>
              <a:rPr lang="en-US" sz="2400">
                <a:solidFill>
                  <a:srgbClr val="000000"/>
                </a:solidFill>
                <a:latin typeface="Muli Bold"/>
              </a:rPr>
              <a:t>Estimation</a:t>
            </a:r>
          </a:p>
        </p:txBody>
      </p:sp>
      <p:grpSp>
        <p:nvGrpSpPr>
          <p:cNvPr name="Group 18" id="18"/>
          <p:cNvGrpSpPr/>
          <p:nvPr/>
        </p:nvGrpSpPr>
        <p:grpSpPr>
          <a:xfrm rot="0">
            <a:off x="3633995" y="2110923"/>
            <a:ext cx="3851490" cy="2498247"/>
            <a:chOff x="0" y="0"/>
            <a:chExt cx="5135320" cy="3330996"/>
          </a:xfrm>
        </p:grpSpPr>
        <p:sp>
          <p:nvSpPr>
            <p:cNvPr name="Freeform 19" id="19"/>
            <p:cNvSpPr/>
            <p:nvPr/>
          </p:nvSpPr>
          <p:spPr>
            <a:xfrm flipH="false" flipV="false" rot="0">
              <a:off x="6350" y="6350"/>
              <a:ext cx="5122545" cy="3318256"/>
            </a:xfrm>
            <a:custGeom>
              <a:avLst/>
              <a:gdLst/>
              <a:ahLst/>
              <a:cxnLst/>
              <a:rect r="r" b="b" t="t" l="l"/>
              <a:pathLst>
                <a:path h="3318256" w="5122545">
                  <a:moveTo>
                    <a:pt x="0" y="331851"/>
                  </a:moveTo>
                  <a:cubicBezTo>
                    <a:pt x="0" y="148590"/>
                    <a:pt x="148717" y="0"/>
                    <a:pt x="332232" y="0"/>
                  </a:cubicBezTo>
                  <a:lnTo>
                    <a:pt x="4790313" y="0"/>
                  </a:lnTo>
                  <a:cubicBezTo>
                    <a:pt x="4973828" y="0"/>
                    <a:pt x="5122545" y="148590"/>
                    <a:pt x="5122545" y="331851"/>
                  </a:cubicBezTo>
                  <a:lnTo>
                    <a:pt x="5122545" y="2986405"/>
                  </a:lnTo>
                  <a:cubicBezTo>
                    <a:pt x="5122545" y="3169666"/>
                    <a:pt x="4973828" y="3318256"/>
                    <a:pt x="4790313" y="3318256"/>
                  </a:cubicBezTo>
                  <a:lnTo>
                    <a:pt x="332232" y="3318256"/>
                  </a:lnTo>
                  <a:cubicBezTo>
                    <a:pt x="148717" y="3318256"/>
                    <a:pt x="0" y="3169793"/>
                    <a:pt x="0" y="2986405"/>
                  </a:cubicBezTo>
                  <a:close/>
                </a:path>
              </a:pathLst>
            </a:custGeom>
            <a:solidFill>
              <a:srgbClr val="FFFFFF">
                <a:alpha val="89804"/>
              </a:srgbClr>
            </a:solidFill>
          </p:spPr>
        </p:sp>
        <p:sp>
          <p:nvSpPr>
            <p:cNvPr name="Freeform 20" id="20"/>
            <p:cNvSpPr/>
            <p:nvPr/>
          </p:nvSpPr>
          <p:spPr>
            <a:xfrm flipH="false" flipV="false" rot="0">
              <a:off x="0" y="0"/>
              <a:ext cx="5135245" cy="3330956"/>
            </a:xfrm>
            <a:custGeom>
              <a:avLst/>
              <a:gdLst/>
              <a:ahLst/>
              <a:cxnLst/>
              <a:rect r="r" b="b" t="t" l="l"/>
              <a:pathLst>
                <a:path h="3330956" w="5135245">
                  <a:moveTo>
                    <a:pt x="0" y="338201"/>
                  </a:moveTo>
                  <a:cubicBezTo>
                    <a:pt x="0" y="151384"/>
                    <a:pt x="151638" y="0"/>
                    <a:pt x="338582" y="0"/>
                  </a:cubicBezTo>
                  <a:lnTo>
                    <a:pt x="4796663" y="0"/>
                  </a:lnTo>
                  <a:lnTo>
                    <a:pt x="4796663" y="6350"/>
                  </a:lnTo>
                  <a:lnTo>
                    <a:pt x="4796663" y="0"/>
                  </a:lnTo>
                  <a:cubicBezTo>
                    <a:pt x="4983734" y="0"/>
                    <a:pt x="5135245" y="151384"/>
                    <a:pt x="5135245" y="338201"/>
                  </a:cubicBezTo>
                  <a:lnTo>
                    <a:pt x="5128895" y="338201"/>
                  </a:lnTo>
                  <a:lnTo>
                    <a:pt x="5135245" y="338201"/>
                  </a:lnTo>
                  <a:lnTo>
                    <a:pt x="5135245" y="2992755"/>
                  </a:lnTo>
                  <a:lnTo>
                    <a:pt x="5128895" y="2992755"/>
                  </a:lnTo>
                  <a:lnTo>
                    <a:pt x="5135245" y="2992755"/>
                  </a:lnTo>
                  <a:cubicBezTo>
                    <a:pt x="5135245" y="3179572"/>
                    <a:pt x="4983607" y="3330956"/>
                    <a:pt x="4796663" y="3330956"/>
                  </a:cubicBezTo>
                  <a:lnTo>
                    <a:pt x="4796663" y="3324606"/>
                  </a:lnTo>
                  <a:lnTo>
                    <a:pt x="4796663" y="3330956"/>
                  </a:lnTo>
                  <a:lnTo>
                    <a:pt x="338582" y="3330956"/>
                  </a:lnTo>
                  <a:lnTo>
                    <a:pt x="338582" y="3324606"/>
                  </a:lnTo>
                  <a:lnTo>
                    <a:pt x="338582" y="3330956"/>
                  </a:lnTo>
                  <a:cubicBezTo>
                    <a:pt x="151638" y="3330956"/>
                    <a:pt x="0" y="3179572"/>
                    <a:pt x="0" y="2992755"/>
                  </a:cubicBezTo>
                  <a:lnTo>
                    <a:pt x="0" y="338201"/>
                  </a:lnTo>
                  <a:lnTo>
                    <a:pt x="6350" y="338201"/>
                  </a:lnTo>
                  <a:lnTo>
                    <a:pt x="0" y="338201"/>
                  </a:lnTo>
                  <a:moveTo>
                    <a:pt x="12700" y="338201"/>
                  </a:moveTo>
                  <a:lnTo>
                    <a:pt x="12700" y="2992755"/>
                  </a:lnTo>
                  <a:lnTo>
                    <a:pt x="6350" y="2992755"/>
                  </a:lnTo>
                  <a:lnTo>
                    <a:pt x="12700" y="2992755"/>
                  </a:lnTo>
                  <a:cubicBezTo>
                    <a:pt x="12700" y="3172460"/>
                    <a:pt x="158623" y="3318256"/>
                    <a:pt x="338582" y="3318256"/>
                  </a:cubicBezTo>
                  <a:lnTo>
                    <a:pt x="4796663" y="3318256"/>
                  </a:lnTo>
                  <a:cubicBezTo>
                    <a:pt x="4976622" y="3318256"/>
                    <a:pt x="5122545" y="3172587"/>
                    <a:pt x="5122545" y="2992755"/>
                  </a:cubicBezTo>
                  <a:lnTo>
                    <a:pt x="5122545" y="338201"/>
                  </a:lnTo>
                  <a:cubicBezTo>
                    <a:pt x="5122672" y="158369"/>
                    <a:pt x="4976749" y="12700"/>
                    <a:pt x="4796663" y="12700"/>
                  </a:cubicBezTo>
                  <a:lnTo>
                    <a:pt x="338582" y="12700"/>
                  </a:lnTo>
                  <a:lnTo>
                    <a:pt x="338582" y="6350"/>
                  </a:lnTo>
                  <a:lnTo>
                    <a:pt x="338582" y="12700"/>
                  </a:lnTo>
                  <a:cubicBezTo>
                    <a:pt x="158623" y="12700"/>
                    <a:pt x="12700" y="158369"/>
                    <a:pt x="12700" y="338201"/>
                  </a:cubicBezTo>
                  <a:close/>
                </a:path>
              </a:pathLst>
            </a:custGeom>
            <a:solidFill>
              <a:srgbClr val="005AE0"/>
            </a:solidFill>
          </p:spPr>
        </p:sp>
      </p:grpSp>
      <p:grpSp>
        <p:nvGrpSpPr>
          <p:cNvPr name="Group 21" id="21"/>
          <p:cNvGrpSpPr/>
          <p:nvPr/>
        </p:nvGrpSpPr>
        <p:grpSpPr>
          <a:xfrm rot="0">
            <a:off x="5439990" y="2905840"/>
            <a:ext cx="3367553" cy="3367552"/>
            <a:chOff x="0" y="0"/>
            <a:chExt cx="4490070" cy="4490070"/>
          </a:xfrm>
        </p:grpSpPr>
        <p:sp>
          <p:nvSpPr>
            <p:cNvPr name="Freeform 22" id="22"/>
            <p:cNvSpPr/>
            <p:nvPr/>
          </p:nvSpPr>
          <p:spPr>
            <a:xfrm flipH="false" flipV="false" rot="0">
              <a:off x="0" y="0"/>
              <a:ext cx="4490085" cy="4490085"/>
            </a:xfrm>
            <a:custGeom>
              <a:avLst/>
              <a:gdLst/>
              <a:ahLst/>
              <a:cxnLst/>
              <a:rect r="r" b="b" t="t" l="l"/>
              <a:pathLst>
                <a:path h="4490085" w="4490085">
                  <a:moveTo>
                    <a:pt x="0" y="4490085"/>
                  </a:moveTo>
                  <a:cubicBezTo>
                    <a:pt x="0" y="2010283"/>
                    <a:pt x="2010283" y="0"/>
                    <a:pt x="4490085" y="0"/>
                  </a:cubicBezTo>
                  <a:lnTo>
                    <a:pt x="4490085" y="4490085"/>
                  </a:lnTo>
                  <a:close/>
                </a:path>
              </a:pathLst>
            </a:custGeom>
            <a:gradFill rotWithShape="true">
              <a:gsLst>
                <a:gs pos="0">
                  <a:srgbClr val="5DE0E6">
                    <a:alpha val="100000"/>
                  </a:srgbClr>
                </a:gs>
                <a:gs pos="100000">
                  <a:srgbClr val="004AAD">
                    <a:alpha val="100000"/>
                  </a:srgbClr>
                </a:gs>
              </a:gsLst>
              <a:lin ang="0"/>
            </a:gradFill>
          </p:spPr>
        </p:sp>
      </p:grpSp>
      <p:grpSp>
        <p:nvGrpSpPr>
          <p:cNvPr name="Group 23" id="23"/>
          <p:cNvGrpSpPr/>
          <p:nvPr/>
        </p:nvGrpSpPr>
        <p:grpSpPr>
          <a:xfrm rot="0">
            <a:off x="6217266" y="3882378"/>
            <a:ext cx="2390743" cy="2390744"/>
            <a:chOff x="0" y="0"/>
            <a:chExt cx="3187658" cy="3187658"/>
          </a:xfrm>
        </p:grpSpPr>
        <p:sp>
          <p:nvSpPr>
            <p:cNvPr name="Freeform 24" id="24"/>
            <p:cNvSpPr/>
            <p:nvPr/>
          </p:nvSpPr>
          <p:spPr>
            <a:xfrm flipH="false" flipV="false" rot="0">
              <a:off x="0" y="0"/>
              <a:ext cx="3187658" cy="3187658"/>
            </a:xfrm>
            <a:custGeom>
              <a:avLst/>
              <a:gdLst/>
              <a:ahLst/>
              <a:cxnLst/>
              <a:rect r="r" b="b" t="t" l="l"/>
              <a:pathLst>
                <a:path h="3187658" w="3187658">
                  <a:moveTo>
                    <a:pt x="0" y="0"/>
                  </a:moveTo>
                  <a:lnTo>
                    <a:pt x="3187658" y="0"/>
                  </a:lnTo>
                  <a:lnTo>
                    <a:pt x="3187658" y="3187658"/>
                  </a:lnTo>
                  <a:lnTo>
                    <a:pt x="0" y="31876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5" id="25"/>
            <p:cNvSpPr txBox="true"/>
            <p:nvPr/>
          </p:nvSpPr>
          <p:spPr>
            <a:xfrm rot="0">
              <a:off x="208619" y="218144"/>
              <a:ext cx="2770421" cy="2760896"/>
            </a:xfrm>
            <a:prstGeom prst="rect">
              <a:avLst/>
            </a:prstGeom>
          </p:spPr>
          <p:txBody>
            <a:bodyPr anchor="t" rtlCol="false" tIns="0" lIns="0" bIns="0" rIns="0">
              <a:spAutoFit/>
            </a:bodyPr>
            <a:lstStyle/>
            <a:p>
              <a:pPr algn="ctr">
                <a:lnSpc>
                  <a:spcPts val="3564"/>
                </a:lnSpc>
              </a:pPr>
              <a:r>
                <a:rPr lang="en-US" sz="3300">
                  <a:solidFill>
                    <a:srgbClr val="FFFFFF"/>
                  </a:solidFill>
                  <a:latin typeface="Arimo"/>
                </a:rPr>
                <a:t>Sprint Planning</a:t>
              </a:r>
            </a:p>
          </p:txBody>
        </p:sp>
      </p:grpSp>
      <p:grpSp>
        <p:nvGrpSpPr>
          <p:cNvPr name="Group 26" id="26"/>
          <p:cNvGrpSpPr/>
          <p:nvPr/>
        </p:nvGrpSpPr>
        <p:grpSpPr>
          <a:xfrm rot="5400000">
            <a:off x="9005318" y="2851422"/>
            <a:ext cx="3367553" cy="3367553"/>
            <a:chOff x="0" y="0"/>
            <a:chExt cx="4490070" cy="4490070"/>
          </a:xfrm>
        </p:grpSpPr>
        <p:sp>
          <p:nvSpPr>
            <p:cNvPr name="Freeform 27" id="27"/>
            <p:cNvSpPr/>
            <p:nvPr/>
          </p:nvSpPr>
          <p:spPr>
            <a:xfrm flipH="false" flipV="false" rot="0">
              <a:off x="0" y="0"/>
              <a:ext cx="4490085" cy="4490085"/>
            </a:xfrm>
            <a:custGeom>
              <a:avLst/>
              <a:gdLst/>
              <a:ahLst/>
              <a:cxnLst/>
              <a:rect r="r" b="b" t="t" l="l"/>
              <a:pathLst>
                <a:path h="4490085" w="4490085">
                  <a:moveTo>
                    <a:pt x="0" y="4490085"/>
                  </a:moveTo>
                  <a:cubicBezTo>
                    <a:pt x="0" y="2010283"/>
                    <a:pt x="2010283" y="0"/>
                    <a:pt x="4490085" y="0"/>
                  </a:cubicBezTo>
                  <a:lnTo>
                    <a:pt x="4490085" y="4490085"/>
                  </a:lnTo>
                  <a:close/>
                </a:path>
              </a:pathLst>
            </a:custGeom>
            <a:gradFill rotWithShape="true">
              <a:gsLst>
                <a:gs pos="0">
                  <a:srgbClr val="5DE0E6">
                    <a:alpha val="100000"/>
                  </a:srgbClr>
                </a:gs>
                <a:gs pos="100000">
                  <a:srgbClr val="004AAD">
                    <a:alpha val="100000"/>
                  </a:srgbClr>
                </a:gs>
              </a:gsLst>
              <a:lin ang="0"/>
            </a:gradFill>
          </p:spPr>
        </p:sp>
      </p:grpSp>
      <p:grpSp>
        <p:nvGrpSpPr>
          <p:cNvPr name="Group 28" id="28"/>
          <p:cNvGrpSpPr/>
          <p:nvPr/>
        </p:nvGrpSpPr>
        <p:grpSpPr>
          <a:xfrm rot="0">
            <a:off x="9212423" y="3834979"/>
            <a:ext cx="2390743" cy="2390743"/>
            <a:chOff x="0" y="0"/>
            <a:chExt cx="3187658" cy="3187658"/>
          </a:xfrm>
        </p:grpSpPr>
        <p:sp>
          <p:nvSpPr>
            <p:cNvPr name="Freeform 29" id="29"/>
            <p:cNvSpPr/>
            <p:nvPr/>
          </p:nvSpPr>
          <p:spPr>
            <a:xfrm flipH="false" flipV="false" rot="0">
              <a:off x="0" y="0"/>
              <a:ext cx="3187658" cy="3187658"/>
            </a:xfrm>
            <a:custGeom>
              <a:avLst/>
              <a:gdLst/>
              <a:ahLst/>
              <a:cxnLst/>
              <a:rect r="r" b="b" t="t" l="l"/>
              <a:pathLst>
                <a:path h="3187658" w="3187658">
                  <a:moveTo>
                    <a:pt x="0" y="0"/>
                  </a:moveTo>
                  <a:lnTo>
                    <a:pt x="3187658" y="0"/>
                  </a:lnTo>
                  <a:lnTo>
                    <a:pt x="3187658" y="3187658"/>
                  </a:lnTo>
                  <a:lnTo>
                    <a:pt x="0" y="31876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0" id="30"/>
            <p:cNvSpPr txBox="true"/>
            <p:nvPr/>
          </p:nvSpPr>
          <p:spPr>
            <a:xfrm rot="0">
              <a:off x="208619" y="218144"/>
              <a:ext cx="2770421" cy="2760896"/>
            </a:xfrm>
            <a:prstGeom prst="rect">
              <a:avLst/>
            </a:prstGeom>
          </p:spPr>
          <p:txBody>
            <a:bodyPr anchor="t" rtlCol="false" tIns="0" lIns="0" bIns="0" rIns="0">
              <a:spAutoFit/>
            </a:bodyPr>
            <a:lstStyle/>
            <a:p>
              <a:pPr algn="ctr">
                <a:lnSpc>
                  <a:spcPts val="3564"/>
                </a:lnSpc>
              </a:pPr>
              <a:r>
                <a:rPr lang="en-US" sz="3300">
                  <a:solidFill>
                    <a:srgbClr val="FFFFFF"/>
                  </a:solidFill>
                  <a:latin typeface="Arimo"/>
                </a:rPr>
                <a:t>Spring Grooming   </a:t>
              </a:r>
            </a:p>
          </p:txBody>
        </p:sp>
      </p:grpSp>
      <p:grpSp>
        <p:nvGrpSpPr>
          <p:cNvPr name="Group 31" id="31"/>
          <p:cNvGrpSpPr/>
          <p:nvPr/>
        </p:nvGrpSpPr>
        <p:grpSpPr>
          <a:xfrm rot="-10800000">
            <a:off x="8963088" y="6428938"/>
            <a:ext cx="3367553" cy="3367553"/>
            <a:chOff x="0" y="0"/>
            <a:chExt cx="4490070" cy="4490070"/>
          </a:xfrm>
        </p:grpSpPr>
        <p:sp>
          <p:nvSpPr>
            <p:cNvPr name="Freeform 32" id="32"/>
            <p:cNvSpPr/>
            <p:nvPr/>
          </p:nvSpPr>
          <p:spPr>
            <a:xfrm flipH="false" flipV="false" rot="0">
              <a:off x="0" y="0"/>
              <a:ext cx="4490085" cy="4490085"/>
            </a:xfrm>
            <a:custGeom>
              <a:avLst/>
              <a:gdLst/>
              <a:ahLst/>
              <a:cxnLst/>
              <a:rect r="r" b="b" t="t" l="l"/>
              <a:pathLst>
                <a:path h="4490085" w="4490085">
                  <a:moveTo>
                    <a:pt x="0" y="4490085"/>
                  </a:moveTo>
                  <a:cubicBezTo>
                    <a:pt x="0" y="2010283"/>
                    <a:pt x="2010283" y="0"/>
                    <a:pt x="4490085" y="0"/>
                  </a:cubicBezTo>
                  <a:lnTo>
                    <a:pt x="4490085" y="4490085"/>
                  </a:lnTo>
                  <a:close/>
                </a:path>
              </a:pathLst>
            </a:custGeom>
            <a:gradFill rotWithShape="true">
              <a:gsLst>
                <a:gs pos="0">
                  <a:srgbClr val="5DE0E6">
                    <a:alpha val="100000"/>
                  </a:srgbClr>
                </a:gs>
                <a:gs pos="100000">
                  <a:srgbClr val="004AAD">
                    <a:alpha val="100000"/>
                  </a:srgbClr>
                </a:gs>
              </a:gsLst>
              <a:lin ang="0"/>
            </a:gradFill>
          </p:spPr>
        </p:sp>
      </p:grpSp>
      <p:grpSp>
        <p:nvGrpSpPr>
          <p:cNvPr name="Group 33" id="33"/>
          <p:cNvGrpSpPr/>
          <p:nvPr/>
        </p:nvGrpSpPr>
        <p:grpSpPr>
          <a:xfrm rot="0">
            <a:off x="8958326" y="6662256"/>
            <a:ext cx="3372315" cy="1258570"/>
            <a:chOff x="0" y="0"/>
            <a:chExt cx="4496420" cy="1678093"/>
          </a:xfrm>
        </p:grpSpPr>
        <p:sp>
          <p:nvSpPr>
            <p:cNvPr name="Freeform 34" id="34"/>
            <p:cNvSpPr/>
            <p:nvPr/>
          </p:nvSpPr>
          <p:spPr>
            <a:xfrm flipH="false" flipV="false" rot="0">
              <a:off x="0" y="0"/>
              <a:ext cx="4496420" cy="1678093"/>
            </a:xfrm>
            <a:custGeom>
              <a:avLst/>
              <a:gdLst/>
              <a:ahLst/>
              <a:cxnLst/>
              <a:rect r="r" b="b" t="t" l="l"/>
              <a:pathLst>
                <a:path h="1678093" w="4496420">
                  <a:moveTo>
                    <a:pt x="0" y="0"/>
                  </a:moveTo>
                  <a:lnTo>
                    <a:pt x="4496420" y="0"/>
                  </a:lnTo>
                  <a:lnTo>
                    <a:pt x="4496420" y="1678093"/>
                  </a:lnTo>
                  <a:lnTo>
                    <a:pt x="0" y="1678093"/>
                  </a:lnTo>
                  <a:lnTo>
                    <a:pt x="0" y="0"/>
                  </a:lnTo>
                  <a:close/>
                </a:path>
              </a:pathLst>
            </a:custGeom>
            <a:blipFill>
              <a:blip r:embed="rId4">
                <a:extLst>
                  <a:ext uri="{96DAC541-7B7A-43D3-8B79-37D633B846F1}">
                    <asvg:svgBlip xmlns:asvg="http://schemas.microsoft.com/office/drawing/2016/SVG/main" r:embed="rId5"/>
                  </a:ext>
                </a:extLst>
              </a:blip>
              <a:stretch>
                <a:fillRect l="0" t="-83974" r="0" b="-83974"/>
              </a:stretch>
            </a:blipFill>
          </p:spPr>
        </p:sp>
        <p:sp>
          <p:nvSpPr>
            <p:cNvPr name="TextBox 35" id="35"/>
            <p:cNvSpPr txBox="true"/>
            <p:nvPr/>
          </p:nvSpPr>
          <p:spPr>
            <a:xfrm rot="0">
              <a:off x="294272" y="218144"/>
              <a:ext cx="3907877" cy="1251331"/>
            </a:xfrm>
            <a:prstGeom prst="rect">
              <a:avLst/>
            </a:prstGeom>
          </p:spPr>
          <p:txBody>
            <a:bodyPr anchor="t" rtlCol="false" tIns="0" lIns="0" bIns="0" rIns="0">
              <a:spAutoFit/>
            </a:bodyPr>
            <a:lstStyle/>
            <a:p>
              <a:pPr algn="ctr">
                <a:lnSpc>
                  <a:spcPts val="3564"/>
                </a:lnSpc>
              </a:pPr>
              <a:r>
                <a:rPr lang="en-US" sz="3300">
                  <a:solidFill>
                    <a:srgbClr val="FFFFFF"/>
                  </a:solidFill>
                  <a:latin typeface="Arimo"/>
                </a:rPr>
                <a:t>Sprint Implementation</a:t>
              </a:r>
            </a:p>
          </p:txBody>
        </p:sp>
      </p:grpSp>
      <p:grpSp>
        <p:nvGrpSpPr>
          <p:cNvPr name="Group 36" id="36"/>
          <p:cNvGrpSpPr/>
          <p:nvPr/>
        </p:nvGrpSpPr>
        <p:grpSpPr>
          <a:xfrm rot="-5400000">
            <a:off x="5439990" y="6428938"/>
            <a:ext cx="3367553" cy="3367552"/>
            <a:chOff x="0" y="0"/>
            <a:chExt cx="4490070" cy="4490070"/>
          </a:xfrm>
        </p:grpSpPr>
        <p:sp>
          <p:nvSpPr>
            <p:cNvPr name="Freeform 37" id="37"/>
            <p:cNvSpPr/>
            <p:nvPr/>
          </p:nvSpPr>
          <p:spPr>
            <a:xfrm flipH="false" flipV="false" rot="0">
              <a:off x="0" y="0"/>
              <a:ext cx="4490085" cy="4490085"/>
            </a:xfrm>
            <a:custGeom>
              <a:avLst/>
              <a:gdLst/>
              <a:ahLst/>
              <a:cxnLst/>
              <a:rect r="r" b="b" t="t" l="l"/>
              <a:pathLst>
                <a:path h="4490085" w="4490085">
                  <a:moveTo>
                    <a:pt x="0" y="4490085"/>
                  </a:moveTo>
                  <a:cubicBezTo>
                    <a:pt x="0" y="2010283"/>
                    <a:pt x="2010283" y="0"/>
                    <a:pt x="4490085" y="0"/>
                  </a:cubicBezTo>
                  <a:lnTo>
                    <a:pt x="4490085" y="4490085"/>
                  </a:lnTo>
                  <a:close/>
                </a:path>
              </a:pathLst>
            </a:custGeom>
            <a:gradFill rotWithShape="true">
              <a:gsLst>
                <a:gs pos="0">
                  <a:srgbClr val="5DE0E6">
                    <a:alpha val="100000"/>
                  </a:srgbClr>
                </a:gs>
                <a:gs pos="100000">
                  <a:srgbClr val="004AAD">
                    <a:alpha val="100000"/>
                  </a:srgbClr>
                </a:gs>
              </a:gsLst>
              <a:lin ang="0"/>
            </a:gradFill>
          </p:spPr>
        </p:sp>
      </p:grpSp>
      <p:grpSp>
        <p:nvGrpSpPr>
          <p:cNvPr name="Group 38" id="38"/>
          <p:cNvGrpSpPr/>
          <p:nvPr/>
        </p:nvGrpSpPr>
        <p:grpSpPr>
          <a:xfrm rot="0">
            <a:off x="6290113" y="6754650"/>
            <a:ext cx="2390743" cy="2390744"/>
            <a:chOff x="0" y="0"/>
            <a:chExt cx="3187658" cy="3187658"/>
          </a:xfrm>
        </p:grpSpPr>
        <p:sp>
          <p:nvSpPr>
            <p:cNvPr name="Freeform 39" id="39"/>
            <p:cNvSpPr/>
            <p:nvPr/>
          </p:nvSpPr>
          <p:spPr>
            <a:xfrm flipH="false" flipV="false" rot="0">
              <a:off x="0" y="0"/>
              <a:ext cx="3187658" cy="3187658"/>
            </a:xfrm>
            <a:custGeom>
              <a:avLst/>
              <a:gdLst/>
              <a:ahLst/>
              <a:cxnLst/>
              <a:rect r="r" b="b" t="t" l="l"/>
              <a:pathLst>
                <a:path h="3187658" w="3187658">
                  <a:moveTo>
                    <a:pt x="0" y="0"/>
                  </a:moveTo>
                  <a:lnTo>
                    <a:pt x="3187658" y="0"/>
                  </a:lnTo>
                  <a:lnTo>
                    <a:pt x="3187658" y="3187658"/>
                  </a:lnTo>
                  <a:lnTo>
                    <a:pt x="0" y="31876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0" id="40"/>
            <p:cNvSpPr txBox="true"/>
            <p:nvPr/>
          </p:nvSpPr>
          <p:spPr>
            <a:xfrm rot="0">
              <a:off x="208619" y="218144"/>
              <a:ext cx="2770421" cy="2760896"/>
            </a:xfrm>
            <a:prstGeom prst="rect">
              <a:avLst/>
            </a:prstGeom>
          </p:spPr>
          <p:txBody>
            <a:bodyPr anchor="t" rtlCol="false" tIns="0" lIns="0" bIns="0" rIns="0">
              <a:spAutoFit/>
            </a:bodyPr>
            <a:lstStyle/>
            <a:p>
              <a:pPr algn="ctr">
                <a:lnSpc>
                  <a:spcPts val="3564"/>
                </a:lnSpc>
              </a:pPr>
              <a:r>
                <a:rPr lang="en-US" sz="3300">
                  <a:solidFill>
                    <a:srgbClr val="FFFFFF"/>
                  </a:solidFill>
                  <a:latin typeface="Arimo"/>
                </a:rPr>
                <a:t>Delivery</a:t>
              </a:r>
            </a:p>
          </p:txBody>
        </p:sp>
      </p:grpSp>
      <p:grpSp>
        <p:nvGrpSpPr>
          <p:cNvPr name="Group 41" id="41"/>
          <p:cNvGrpSpPr/>
          <p:nvPr/>
        </p:nvGrpSpPr>
        <p:grpSpPr>
          <a:xfrm rot="0">
            <a:off x="8303966" y="5651212"/>
            <a:ext cx="1162700" cy="1011043"/>
            <a:chOff x="0" y="0"/>
            <a:chExt cx="1550266" cy="1348058"/>
          </a:xfrm>
        </p:grpSpPr>
        <p:sp>
          <p:nvSpPr>
            <p:cNvPr name="Freeform 42" id="42"/>
            <p:cNvSpPr/>
            <p:nvPr/>
          </p:nvSpPr>
          <p:spPr>
            <a:xfrm flipH="false" flipV="false" rot="0">
              <a:off x="84201" y="44577"/>
              <a:ext cx="1419860" cy="629412"/>
            </a:xfrm>
            <a:custGeom>
              <a:avLst/>
              <a:gdLst/>
              <a:ahLst/>
              <a:cxnLst/>
              <a:rect r="r" b="b" t="t" l="l"/>
              <a:pathLst>
                <a:path h="629412" w="1419860">
                  <a:moveTo>
                    <a:pt x="0" y="629412"/>
                  </a:moveTo>
                  <a:cubicBezTo>
                    <a:pt x="0" y="341503"/>
                    <a:pt x="243459" y="95758"/>
                    <a:pt x="575945" y="47879"/>
                  </a:cubicBezTo>
                  <a:cubicBezTo>
                    <a:pt x="908431" y="0"/>
                    <a:pt x="1232916" y="164084"/>
                    <a:pt x="1343533" y="435991"/>
                  </a:cubicBezTo>
                  <a:lnTo>
                    <a:pt x="1419860" y="435991"/>
                  </a:lnTo>
                  <a:lnTo>
                    <a:pt x="1297559" y="629412"/>
                  </a:lnTo>
                  <a:lnTo>
                    <a:pt x="1082929" y="435991"/>
                  </a:lnTo>
                  <a:lnTo>
                    <a:pt x="1155065" y="435991"/>
                  </a:lnTo>
                  <a:cubicBezTo>
                    <a:pt x="1044448" y="263398"/>
                    <a:pt x="801751" y="174117"/>
                    <a:pt x="567563" y="220091"/>
                  </a:cubicBezTo>
                  <a:cubicBezTo>
                    <a:pt x="333375" y="266065"/>
                    <a:pt x="168529" y="435102"/>
                    <a:pt x="168529" y="629412"/>
                  </a:cubicBezTo>
                  <a:close/>
                </a:path>
              </a:pathLst>
            </a:custGeom>
            <a:gradFill rotWithShape="true">
              <a:gsLst>
                <a:gs pos="0">
                  <a:srgbClr val="5DE0E6">
                    <a:alpha val="100000"/>
                  </a:srgbClr>
                </a:gs>
                <a:gs pos="100000">
                  <a:srgbClr val="004AAD">
                    <a:alpha val="100000"/>
                  </a:srgbClr>
                </a:gs>
              </a:gsLst>
              <a:lin ang="0"/>
            </a:gradFill>
          </p:spPr>
        </p:sp>
      </p:grpSp>
      <p:grpSp>
        <p:nvGrpSpPr>
          <p:cNvPr name="Group 43" id="43"/>
          <p:cNvGrpSpPr/>
          <p:nvPr/>
        </p:nvGrpSpPr>
        <p:grpSpPr>
          <a:xfrm rot="-10800000">
            <a:off x="8303966" y="6040075"/>
            <a:ext cx="1162700" cy="1011043"/>
            <a:chOff x="0" y="0"/>
            <a:chExt cx="1550266" cy="1348058"/>
          </a:xfrm>
        </p:grpSpPr>
        <p:sp>
          <p:nvSpPr>
            <p:cNvPr name="Freeform 44" id="44"/>
            <p:cNvSpPr/>
            <p:nvPr/>
          </p:nvSpPr>
          <p:spPr>
            <a:xfrm flipH="false" flipV="false" rot="0">
              <a:off x="84201" y="44577"/>
              <a:ext cx="1419860" cy="629412"/>
            </a:xfrm>
            <a:custGeom>
              <a:avLst/>
              <a:gdLst/>
              <a:ahLst/>
              <a:cxnLst/>
              <a:rect r="r" b="b" t="t" l="l"/>
              <a:pathLst>
                <a:path h="629412" w="1419860">
                  <a:moveTo>
                    <a:pt x="0" y="629412"/>
                  </a:moveTo>
                  <a:cubicBezTo>
                    <a:pt x="0" y="341503"/>
                    <a:pt x="243459" y="95758"/>
                    <a:pt x="575945" y="47879"/>
                  </a:cubicBezTo>
                  <a:cubicBezTo>
                    <a:pt x="908431" y="0"/>
                    <a:pt x="1232916" y="164084"/>
                    <a:pt x="1343533" y="435991"/>
                  </a:cubicBezTo>
                  <a:lnTo>
                    <a:pt x="1419860" y="435991"/>
                  </a:lnTo>
                  <a:lnTo>
                    <a:pt x="1297559" y="629412"/>
                  </a:lnTo>
                  <a:lnTo>
                    <a:pt x="1082929" y="435991"/>
                  </a:lnTo>
                  <a:lnTo>
                    <a:pt x="1155065" y="435991"/>
                  </a:lnTo>
                  <a:cubicBezTo>
                    <a:pt x="1044448" y="263398"/>
                    <a:pt x="801751" y="174117"/>
                    <a:pt x="567563" y="220091"/>
                  </a:cubicBezTo>
                  <a:cubicBezTo>
                    <a:pt x="333375" y="266065"/>
                    <a:pt x="168529" y="435102"/>
                    <a:pt x="168529" y="629412"/>
                  </a:cubicBezTo>
                  <a:close/>
                </a:path>
              </a:pathLst>
            </a:custGeom>
            <a:gradFill rotWithShape="true">
              <a:gsLst>
                <a:gs pos="0">
                  <a:srgbClr val="5DE0E6">
                    <a:alpha val="100000"/>
                  </a:srgbClr>
                </a:gs>
                <a:gs pos="100000">
                  <a:srgbClr val="004AAD">
                    <a:alpha val="100000"/>
                  </a:srgbClr>
                </a:gs>
              </a:gsLst>
              <a:lin ang="0"/>
            </a:gradFill>
          </p:spPr>
        </p:sp>
      </p:grpSp>
      <p:grpSp>
        <p:nvGrpSpPr>
          <p:cNvPr name="Group 45" id="45"/>
          <p:cNvGrpSpPr/>
          <p:nvPr/>
        </p:nvGrpSpPr>
        <p:grpSpPr>
          <a:xfrm rot="0">
            <a:off x="11028105" y="4573123"/>
            <a:ext cx="68578" cy="68578"/>
            <a:chOff x="0" y="0"/>
            <a:chExt cx="91438" cy="91438"/>
          </a:xfrm>
        </p:grpSpPr>
        <p:sp>
          <p:nvSpPr>
            <p:cNvPr name="Freeform 46" id="46"/>
            <p:cNvSpPr/>
            <p:nvPr/>
          </p:nvSpPr>
          <p:spPr>
            <a:xfrm flipH="false" flipV="false" rot="0">
              <a:off x="0" y="0"/>
              <a:ext cx="91440" cy="91440"/>
            </a:xfrm>
            <a:custGeom>
              <a:avLst/>
              <a:gdLst/>
              <a:ahLst/>
              <a:cxnLst/>
              <a:rect r="r" b="b" t="t" l="l"/>
              <a:pathLst>
                <a:path h="91440" w="91440">
                  <a:moveTo>
                    <a:pt x="0" y="45720"/>
                  </a:moveTo>
                  <a:cubicBezTo>
                    <a:pt x="0" y="20447"/>
                    <a:pt x="20447" y="0"/>
                    <a:pt x="45720" y="0"/>
                  </a:cubicBezTo>
                  <a:cubicBezTo>
                    <a:pt x="70993" y="0"/>
                    <a:pt x="91440" y="20447"/>
                    <a:pt x="91440" y="45720"/>
                  </a:cubicBezTo>
                  <a:cubicBezTo>
                    <a:pt x="91440" y="70993"/>
                    <a:pt x="70993" y="91440"/>
                    <a:pt x="45720" y="91440"/>
                  </a:cubicBezTo>
                  <a:cubicBezTo>
                    <a:pt x="20447" y="91440"/>
                    <a:pt x="0" y="70993"/>
                    <a:pt x="0" y="45720"/>
                  </a:cubicBezTo>
                  <a:close/>
                </a:path>
              </a:pathLst>
            </a:custGeom>
            <a:solidFill>
              <a:srgbClr val="EEEEEE"/>
            </a:solidFill>
          </p:spPr>
        </p:sp>
      </p:grpSp>
      <p:sp>
        <p:nvSpPr>
          <p:cNvPr name="TextBox 47" id="47"/>
          <p:cNvSpPr txBox="true"/>
          <p:nvPr/>
        </p:nvSpPr>
        <p:spPr>
          <a:xfrm rot="0">
            <a:off x="3514245" y="2326584"/>
            <a:ext cx="3227112" cy="1724025"/>
          </a:xfrm>
          <a:prstGeom prst="rect">
            <a:avLst/>
          </a:prstGeom>
        </p:spPr>
        <p:txBody>
          <a:bodyPr anchor="t" rtlCol="false" tIns="0" lIns="0" bIns="0" rIns="0">
            <a:spAutoFit/>
          </a:bodyPr>
          <a:lstStyle/>
          <a:p>
            <a:pPr algn="l" marL="488429" indent="-244214" lvl="1">
              <a:lnSpc>
                <a:spcPts val="2714"/>
              </a:lnSpc>
              <a:buFont typeface="Arial"/>
              <a:buChar char="•"/>
            </a:pPr>
            <a:r>
              <a:rPr lang="en-US" sz="2262">
                <a:solidFill>
                  <a:srgbClr val="000000"/>
                </a:solidFill>
                <a:latin typeface="Muli Bold"/>
              </a:rPr>
              <a:t>Define sprint goals</a:t>
            </a:r>
          </a:p>
          <a:p>
            <a:pPr algn="l" marL="488429" indent="-244214" lvl="1">
              <a:lnSpc>
                <a:spcPts val="2714"/>
              </a:lnSpc>
              <a:buFont typeface="Arial"/>
              <a:buChar char="•"/>
            </a:pPr>
            <a:r>
              <a:rPr lang="en-US" sz="2262">
                <a:solidFill>
                  <a:srgbClr val="000000"/>
                </a:solidFill>
                <a:latin typeface="Muli Bold"/>
              </a:rPr>
              <a:t>prioritize user stories,  estimate time and resources</a:t>
            </a:r>
          </a:p>
          <a:p>
            <a:pPr algn="l">
              <a:lnSpc>
                <a:spcPts val="2714"/>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EE10B"/>
        </a:solidFill>
      </p:bgPr>
    </p:bg>
    <p:spTree>
      <p:nvGrpSpPr>
        <p:cNvPr id="1" name=""/>
        <p:cNvGrpSpPr/>
        <p:nvPr/>
      </p:nvGrpSpPr>
      <p:grpSpPr>
        <a:xfrm>
          <a:off x="0" y="0"/>
          <a:ext cx="0" cy="0"/>
          <a:chOff x="0" y="0"/>
          <a:chExt cx="0" cy="0"/>
        </a:xfrm>
      </p:grpSpPr>
      <p:grpSp>
        <p:nvGrpSpPr>
          <p:cNvPr name="Group 2" id="2"/>
          <p:cNvGrpSpPr/>
          <p:nvPr/>
        </p:nvGrpSpPr>
        <p:grpSpPr>
          <a:xfrm rot="0">
            <a:off x="15684804" y="3"/>
            <a:ext cx="1574418" cy="10286997"/>
            <a:chOff x="0" y="0"/>
            <a:chExt cx="2099224" cy="13715996"/>
          </a:xfrm>
        </p:grpSpPr>
        <p:sp>
          <p:nvSpPr>
            <p:cNvPr name="Freeform 3" id="3"/>
            <p:cNvSpPr/>
            <p:nvPr/>
          </p:nvSpPr>
          <p:spPr>
            <a:xfrm flipH="false" flipV="false" rot="0">
              <a:off x="0" y="0"/>
              <a:ext cx="2099183" cy="13716000"/>
            </a:xfrm>
            <a:custGeom>
              <a:avLst/>
              <a:gdLst/>
              <a:ahLst/>
              <a:cxnLst/>
              <a:rect r="r" b="b" t="t" l="l"/>
              <a:pathLst>
                <a:path h="13716000" w="2099183">
                  <a:moveTo>
                    <a:pt x="0" y="0"/>
                  </a:moveTo>
                  <a:lnTo>
                    <a:pt x="376555" y="0"/>
                  </a:lnTo>
                  <a:lnTo>
                    <a:pt x="669163" y="571119"/>
                  </a:lnTo>
                  <a:cubicBezTo>
                    <a:pt x="1585595" y="2473071"/>
                    <a:pt x="2099183" y="4605528"/>
                    <a:pt x="2099183" y="6858000"/>
                  </a:cubicBezTo>
                  <a:cubicBezTo>
                    <a:pt x="2099183" y="9110472"/>
                    <a:pt x="1585595" y="11242929"/>
                    <a:pt x="669163" y="13144881"/>
                  </a:cubicBezTo>
                  <a:lnTo>
                    <a:pt x="376555" y="13716000"/>
                  </a:lnTo>
                  <a:lnTo>
                    <a:pt x="0" y="13716000"/>
                  </a:lnTo>
                  <a:lnTo>
                    <a:pt x="59436" y="13612749"/>
                  </a:lnTo>
                  <a:cubicBezTo>
                    <a:pt x="1150366" y="11604879"/>
                    <a:pt x="1770126" y="9303766"/>
                    <a:pt x="1770126" y="6858000"/>
                  </a:cubicBezTo>
                  <a:cubicBezTo>
                    <a:pt x="1770126" y="4412234"/>
                    <a:pt x="1150366" y="2111248"/>
                    <a:pt x="59436" y="103251"/>
                  </a:cubicBezTo>
                  <a:close/>
                </a:path>
              </a:pathLst>
            </a:custGeom>
            <a:solidFill>
              <a:srgbClr val="FE414D"/>
            </a:solidFill>
          </p:spPr>
        </p:sp>
      </p:grpSp>
      <p:sp>
        <p:nvSpPr>
          <p:cNvPr name="TextBox 4" id="4"/>
          <p:cNvSpPr txBox="true"/>
          <p:nvPr/>
        </p:nvSpPr>
        <p:spPr>
          <a:xfrm rot="0">
            <a:off x="16843248" y="9454515"/>
            <a:ext cx="411480" cy="148025"/>
          </a:xfrm>
          <a:prstGeom prst="rect">
            <a:avLst/>
          </a:prstGeom>
        </p:spPr>
        <p:txBody>
          <a:bodyPr anchor="t" rtlCol="false" tIns="0" lIns="0" bIns="0" rIns="0">
            <a:spAutoFit/>
          </a:bodyPr>
          <a:lstStyle/>
          <a:p>
            <a:pPr algn="r">
              <a:lnSpc>
                <a:spcPts val="1080"/>
              </a:lnSpc>
            </a:pPr>
            <a:r>
              <a:rPr lang="en-US" sz="900">
                <a:solidFill>
                  <a:srgbClr val="000000"/>
                </a:solidFill>
                <a:latin typeface="Arimo"/>
              </a:rPr>
              <a:t>2</a:t>
            </a:r>
          </a:p>
        </p:txBody>
      </p:sp>
      <p:sp>
        <p:nvSpPr>
          <p:cNvPr name="Freeform 5" id="5"/>
          <p:cNvSpPr/>
          <p:nvPr/>
        </p:nvSpPr>
        <p:spPr>
          <a:xfrm flipH="false" flipV="false" rot="0">
            <a:off x="15150488" y="673466"/>
            <a:ext cx="2838367" cy="981002"/>
          </a:xfrm>
          <a:custGeom>
            <a:avLst/>
            <a:gdLst/>
            <a:ahLst/>
            <a:cxnLst/>
            <a:rect r="r" b="b" t="t" l="l"/>
            <a:pathLst>
              <a:path h="981002" w="2838367">
                <a:moveTo>
                  <a:pt x="0" y="0"/>
                </a:moveTo>
                <a:lnTo>
                  <a:pt x="2838367" y="0"/>
                </a:lnTo>
                <a:lnTo>
                  <a:pt x="2838367" y="981002"/>
                </a:lnTo>
                <a:lnTo>
                  <a:pt x="0" y="981002"/>
                </a:lnTo>
                <a:lnTo>
                  <a:pt x="0" y="0"/>
                </a:lnTo>
                <a:close/>
              </a:path>
            </a:pathLst>
          </a:custGeom>
          <a:blipFill>
            <a:blip r:embed="rId2"/>
            <a:stretch>
              <a:fillRect l="0" t="0" r="0" b="0"/>
            </a:stretch>
          </a:blipFill>
        </p:spPr>
      </p:sp>
      <p:sp>
        <p:nvSpPr>
          <p:cNvPr name="TextBox 6" id="6"/>
          <p:cNvSpPr txBox="true"/>
          <p:nvPr/>
        </p:nvSpPr>
        <p:spPr>
          <a:xfrm rot="0">
            <a:off x="2046287" y="3076575"/>
            <a:ext cx="13104202" cy="5410200"/>
          </a:xfrm>
          <a:prstGeom prst="rect">
            <a:avLst/>
          </a:prstGeom>
        </p:spPr>
        <p:txBody>
          <a:bodyPr anchor="t" rtlCol="false" tIns="0" lIns="0" bIns="0" rIns="0">
            <a:spAutoFit/>
          </a:bodyPr>
          <a:lstStyle/>
          <a:p>
            <a:pPr algn="ctr">
              <a:lnSpc>
                <a:spcPts val="5400"/>
              </a:lnSpc>
            </a:pPr>
            <a:r>
              <a:rPr lang="en-US" sz="4500">
                <a:solidFill>
                  <a:srgbClr val="000000"/>
                </a:solidFill>
                <a:latin typeface="Muli Bold Italics"/>
              </a:rPr>
              <a:t>Where did we start?</a:t>
            </a:r>
          </a:p>
          <a:p>
            <a:pPr algn="ctr">
              <a:lnSpc>
                <a:spcPts val="4705"/>
              </a:lnSpc>
            </a:pPr>
          </a:p>
          <a:p>
            <a:pPr algn="ctr">
              <a:lnSpc>
                <a:spcPts val="4705"/>
              </a:lnSpc>
            </a:pPr>
            <a:r>
              <a:rPr lang="en-US" sz="3921">
                <a:solidFill>
                  <a:srgbClr val="000000"/>
                </a:solidFill>
                <a:latin typeface="Muli"/>
              </a:rPr>
              <a:t>We began our journey as a team and we individually have only limited knowledge on smaller scope projects which we have done in our colleges.</a:t>
            </a:r>
          </a:p>
          <a:p>
            <a:pPr algn="ctr">
              <a:lnSpc>
                <a:spcPts val="4705"/>
              </a:lnSpc>
            </a:pPr>
          </a:p>
          <a:p>
            <a:pPr algn="ctr">
              <a:lnSpc>
                <a:spcPts val="4705"/>
              </a:lnSpc>
            </a:pPr>
            <a:r>
              <a:rPr lang="en-US" sz="3921">
                <a:solidFill>
                  <a:srgbClr val="000000"/>
                </a:solidFill>
                <a:latin typeface="Muli"/>
              </a:rPr>
              <a:t> On the first day, we only knew some fundamentals of Git, followed by the workings and syntax of Java.</a:t>
            </a:r>
          </a:p>
          <a:p>
            <a:pPr algn="ctr">
              <a:lnSpc>
                <a:spcPts val="4705"/>
              </a:lnSpc>
              <a:spcBef>
                <a:spcPct val="0"/>
              </a:spcBef>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802681" y="199212"/>
            <a:ext cx="10913239" cy="10814027"/>
          </a:xfrm>
          <a:custGeom>
            <a:avLst/>
            <a:gdLst/>
            <a:ahLst/>
            <a:cxnLst/>
            <a:rect r="r" b="b" t="t" l="l"/>
            <a:pathLst>
              <a:path h="10814027" w="10913239">
                <a:moveTo>
                  <a:pt x="0" y="0"/>
                </a:moveTo>
                <a:lnTo>
                  <a:pt x="10913238" y="0"/>
                </a:lnTo>
                <a:lnTo>
                  <a:pt x="10913238" y="10814027"/>
                </a:lnTo>
                <a:lnTo>
                  <a:pt x="0" y="108140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2181" y="3085624"/>
            <a:ext cx="5258438" cy="6460367"/>
          </a:xfrm>
          <a:custGeom>
            <a:avLst/>
            <a:gdLst/>
            <a:ahLst/>
            <a:cxnLst/>
            <a:rect r="r" b="b" t="t" l="l"/>
            <a:pathLst>
              <a:path h="6460367" w="5258438">
                <a:moveTo>
                  <a:pt x="0" y="0"/>
                </a:moveTo>
                <a:lnTo>
                  <a:pt x="5258439" y="0"/>
                </a:lnTo>
                <a:lnTo>
                  <a:pt x="5258439" y="6460367"/>
                </a:lnTo>
                <a:lnTo>
                  <a:pt x="0" y="6460367"/>
                </a:lnTo>
                <a:lnTo>
                  <a:pt x="0" y="0"/>
                </a:lnTo>
                <a:close/>
              </a:path>
            </a:pathLst>
          </a:custGeom>
          <a:blipFill>
            <a:blip r:embed="rId4"/>
            <a:stretch>
              <a:fillRect l="0" t="0" r="0" b="0"/>
            </a:stretch>
          </a:blipFill>
        </p:spPr>
      </p:sp>
      <p:sp>
        <p:nvSpPr>
          <p:cNvPr name="TextBox 4" id="4"/>
          <p:cNvSpPr txBox="true"/>
          <p:nvPr/>
        </p:nvSpPr>
        <p:spPr>
          <a:xfrm rot="0">
            <a:off x="1028700" y="1019175"/>
            <a:ext cx="10623839" cy="1592950"/>
          </a:xfrm>
          <a:prstGeom prst="rect">
            <a:avLst/>
          </a:prstGeom>
        </p:spPr>
        <p:txBody>
          <a:bodyPr anchor="t" rtlCol="false" tIns="0" lIns="0" bIns="0" rIns="0">
            <a:spAutoFit/>
          </a:bodyPr>
          <a:lstStyle/>
          <a:p>
            <a:pPr algn="l">
              <a:lnSpc>
                <a:spcPts val="12501"/>
              </a:lnSpc>
            </a:pPr>
            <a:r>
              <a:rPr lang="en-US" sz="10417">
                <a:solidFill>
                  <a:srgbClr val="005AE0"/>
                </a:solidFill>
                <a:latin typeface="Cooper BT Light"/>
              </a:rPr>
              <a:t>Project Structure</a:t>
            </a:r>
          </a:p>
        </p:txBody>
      </p:sp>
      <p:sp>
        <p:nvSpPr>
          <p:cNvPr name="TextBox 5" id="5"/>
          <p:cNvSpPr txBox="true"/>
          <p:nvPr/>
        </p:nvSpPr>
        <p:spPr>
          <a:xfrm rot="0">
            <a:off x="6800617" y="5431252"/>
            <a:ext cx="4686766" cy="1692911"/>
          </a:xfrm>
          <a:prstGeom prst="rect">
            <a:avLst/>
          </a:prstGeom>
        </p:spPr>
        <p:txBody>
          <a:bodyPr anchor="t" rtlCol="false" tIns="0" lIns="0" bIns="0" rIns="0">
            <a:spAutoFit/>
          </a:bodyPr>
          <a:lstStyle/>
          <a:p>
            <a:pPr algn="l">
              <a:lnSpc>
                <a:spcPts val="3409"/>
              </a:lnSpc>
            </a:pPr>
            <a:r>
              <a:rPr lang="en-US" sz="2199">
                <a:solidFill>
                  <a:srgbClr val="0D3330"/>
                </a:solidFill>
                <a:latin typeface="Muli"/>
              </a:rPr>
              <a:t>How did we write code?</a:t>
            </a:r>
          </a:p>
          <a:p>
            <a:pPr algn="l">
              <a:lnSpc>
                <a:spcPts val="3409"/>
              </a:lnSpc>
            </a:pPr>
          </a:p>
          <a:p>
            <a:pPr algn="l" marL="474976" indent="-237488" lvl="1">
              <a:lnSpc>
                <a:spcPts val="3409"/>
              </a:lnSpc>
              <a:buFont typeface="Arial"/>
              <a:buChar char="•"/>
            </a:pPr>
            <a:r>
              <a:rPr lang="en-US" sz="2199">
                <a:solidFill>
                  <a:srgbClr val="0D3330"/>
                </a:solidFill>
                <a:latin typeface="Muli"/>
              </a:rPr>
              <a:t>Bottom-up code written</a:t>
            </a:r>
          </a:p>
          <a:p>
            <a:pPr algn="l" marL="474976" indent="-237488" lvl="1">
              <a:lnSpc>
                <a:spcPts val="3409"/>
              </a:lnSpc>
              <a:buFont typeface="Arial"/>
              <a:buChar char="•"/>
            </a:pPr>
            <a:r>
              <a:rPr lang="en-US" sz="2199">
                <a:solidFill>
                  <a:srgbClr val="0D3330"/>
                </a:solidFill>
                <a:latin typeface="Muli"/>
              </a:rPr>
              <a:t>Vertical responsibilities</a:t>
            </a:r>
          </a:p>
        </p:txBody>
      </p:sp>
      <p:sp>
        <p:nvSpPr>
          <p:cNvPr name="Freeform 6" id="6"/>
          <p:cNvSpPr/>
          <p:nvPr/>
        </p:nvSpPr>
        <p:spPr>
          <a:xfrm flipH="false" flipV="false" rot="0">
            <a:off x="15150488" y="673466"/>
            <a:ext cx="2838367" cy="981002"/>
          </a:xfrm>
          <a:custGeom>
            <a:avLst/>
            <a:gdLst/>
            <a:ahLst/>
            <a:cxnLst/>
            <a:rect r="r" b="b" t="t" l="l"/>
            <a:pathLst>
              <a:path h="981002" w="2838367">
                <a:moveTo>
                  <a:pt x="0" y="0"/>
                </a:moveTo>
                <a:lnTo>
                  <a:pt x="2838367" y="0"/>
                </a:lnTo>
                <a:lnTo>
                  <a:pt x="2838367" y="981002"/>
                </a:lnTo>
                <a:lnTo>
                  <a:pt x="0" y="981002"/>
                </a:lnTo>
                <a:lnTo>
                  <a:pt x="0" y="0"/>
                </a:lnTo>
                <a:close/>
              </a:path>
            </a:pathLst>
          </a:custGeom>
          <a:blipFill>
            <a:blip r:embed="rId5"/>
            <a:stretch>
              <a:fillRect l="0" t="0" r="0" b="0"/>
            </a:stretch>
          </a:blipFill>
        </p:spPr>
      </p:sp>
      <p:sp>
        <p:nvSpPr>
          <p:cNvPr name="TextBox 7" id="7"/>
          <p:cNvSpPr txBox="true"/>
          <p:nvPr/>
        </p:nvSpPr>
        <p:spPr>
          <a:xfrm rot="0">
            <a:off x="16843248" y="9457090"/>
            <a:ext cx="411480" cy="142875"/>
          </a:xfrm>
          <a:prstGeom prst="rect">
            <a:avLst/>
          </a:prstGeom>
        </p:spPr>
        <p:txBody>
          <a:bodyPr anchor="t" rtlCol="false" tIns="0" lIns="0" bIns="0" rIns="0">
            <a:spAutoFit/>
          </a:bodyPr>
          <a:lstStyle/>
          <a:p>
            <a:pPr algn="r">
              <a:lnSpc>
                <a:spcPts val="1080"/>
              </a:lnSpc>
            </a:pPr>
            <a:r>
              <a:rPr lang="en-US" sz="900">
                <a:solidFill>
                  <a:srgbClr val="000000"/>
                </a:solidFill>
                <a:latin typeface="Arimo"/>
              </a:rPr>
              <a:t>21</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5AE0"/>
        </a:solidFill>
      </p:bgPr>
    </p:bg>
    <p:spTree>
      <p:nvGrpSpPr>
        <p:cNvPr id="1" name=""/>
        <p:cNvGrpSpPr/>
        <p:nvPr/>
      </p:nvGrpSpPr>
      <p:grpSpPr>
        <a:xfrm>
          <a:off x="0" y="0"/>
          <a:ext cx="0" cy="0"/>
          <a:chOff x="0" y="0"/>
          <a:chExt cx="0" cy="0"/>
        </a:xfrm>
      </p:grpSpPr>
      <p:sp>
        <p:nvSpPr>
          <p:cNvPr name="TextBox 2" id="2"/>
          <p:cNvSpPr txBox="true"/>
          <p:nvPr/>
        </p:nvSpPr>
        <p:spPr>
          <a:xfrm rot="0">
            <a:off x="3832080" y="2084408"/>
            <a:ext cx="10623839" cy="1590675"/>
          </a:xfrm>
          <a:prstGeom prst="rect">
            <a:avLst/>
          </a:prstGeom>
        </p:spPr>
        <p:txBody>
          <a:bodyPr anchor="t" rtlCol="false" tIns="0" lIns="0" bIns="0" rIns="0">
            <a:spAutoFit/>
          </a:bodyPr>
          <a:lstStyle/>
          <a:p>
            <a:pPr algn="l">
              <a:lnSpc>
                <a:spcPts val="12501"/>
              </a:lnSpc>
            </a:pPr>
            <a:r>
              <a:rPr lang="en-US" sz="10418">
                <a:solidFill>
                  <a:srgbClr val="F5F063"/>
                </a:solidFill>
                <a:latin typeface="Cooper BT Light"/>
              </a:rPr>
              <a:t>What we did well</a:t>
            </a:r>
          </a:p>
        </p:txBody>
      </p:sp>
      <p:sp>
        <p:nvSpPr>
          <p:cNvPr name="TextBox 3" id="3"/>
          <p:cNvSpPr txBox="true"/>
          <p:nvPr/>
        </p:nvSpPr>
        <p:spPr>
          <a:xfrm rot="0">
            <a:off x="2691307" y="4399209"/>
            <a:ext cx="12905387" cy="2999106"/>
          </a:xfrm>
          <a:prstGeom prst="rect">
            <a:avLst/>
          </a:prstGeom>
        </p:spPr>
        <p:txBody>
          <a:bodyPr anchor="t" rtlCol="false" tIns="0" lIns="0" bIns="0" rIns="0">
            <a:spAutoFit/>
          </a:bodyPr>
          <a:lstStyle/>
          <a:p>
            <a:pPr algn="l" marL="561334" indent="-280667" lvl="1">
              <a:lnSpc>
                <a:spcPts val="4029"/>
              </a:lnSpc>
              <a:buAutoNum type="arabicPeriod" startAt="1"/>
            </a:pPr>
            <a:r>
              <a:rPr lang="en-US" sz="2599">
                <a:solidFill>
                  <a:srgbClr val="FFFFFF"/>
                </a:solidFill>
                <a:latin typeface="Muli"/>
              </a:rPr>
              <a:t> Full CRUD functionality in User, GymOwner, GymCustomer, Bookings, Slots and GymCentre DAO’s</a:t>
            </a:r>
          </a:p>
          <a:p>
            <a:pPr algn="l" marL="561334" indent="-280667" lvl="1">
              <a:lnSpc>
                <a:spcPts val="4029"/>
              </a:lnSpc>
              <a:buAutoNum type="arabicPeriod" startAt="1"/>
            </a:pPr>
            <a:r>
              <a:rPr lang="en-US" sz="2599">
                <a:solidFill>
                  <a:srgbClr val="FFFFFF"/>
                </a:solidFill>
                <a:latin typeface="Muli"/>
              </a:rPr>
              <a:t> Backend functionality for multiple payment types for the customer</a:t>
            </a:r>
          </a:p>
          <a:p>
            <a:pPr algn="l" marL="561334" indent="-280667" lvl="1">
              <a:lnSpc>
                <a:spcPts val="4029"/>
              </a:lnSpc>
              <a:buAutoNum type="arabicPeriod" startAt="1"/>
            </a:pPr>
            <a:r>
              <a:rPr lang="en-US" sz="2599">
                <a:solidFill>
                  <a:srgbClr val="FFFFFF"/>
                </a:solidFill>
                <a:latin typeface="Muli"/>
              </a:rPr>
              <a:t> Well tested and functional backend</a:t>
            </a:r>
          </a:p>
          <a:p>
            <a:pPr algn="l" marL="561334" indent="-280667" lvl="1">
              <a:lnSpc>
                <a:spcPts val="4029"/>
              </a:lnSpc>
              <a:buAutoNum type="arabicPeriod" startAt="1"/>
            </a:pPr>
            <a:r>
              <a:rPr lang="en-US" sz="2599">
                <a:solidFill>
                  <a:srgbClr val="FFFFFF"/>
                </a:solidFill>
                <a:latin typeface="Muli"/>
              </a:rPr>
              <a:t> </a:t>
            </a:r>
            <a:r>
              <a:rPr lang="en-US" sz="2599">
                <a:solidFill>
                  <a:srgbClr val="FFFFFF"/>
                </a:solidFill>
                <a:latin typeface="Muli"/>
              </a:rPr>
              <a:t>Minimal merge conflicts, proper branching of project</a:t>
            </a:r>
          </a:p>
          <a:p>
            <a:pPr algn="l" marL="561334" indent="-280667" lvl="1">
              <a:lnSpc>
                <a:spcPts val="4029"/>
              </a:lnSpc>
              <a:buAutoNum type="arabicPeriod" startAt="1"/>
            </a:pPr>
            <a:r>
              <a:rPr lang="en-US" sz="2599">
                <a:solidFill>
                  <a:srgbClr val="FFFFFF"/>
                </a:solidFill>
                <a:latin typeface="Muli"/>
              </a:rPr>
              <a:t> Extensively used git</a:t>
            </a:r>
          </a:p>
        </p:txBody>
      </p:sp>
      <p:sp>
        <p:nvSpPr>
          <p:cNvPr name="TextBox 4" id="4"/>
          <p:cNvSpPr txBox="true"/>
          <p:nvPr/>
        </p:nvSpPr>
        <p:spPr>
          <a:xfrm rot="0">
            <a:off x="16843248" y="9457090"/>
            <a:ext cx="411480" cy="142875"/>
          </a:xfrm>
          <a:prstGeom prst="rect">
            <a:avLst/>
          </a:prstGeom>
        </p:spPr>
        <p:txBody>
          <a:bodyPr anchor="t" rtlCol="false" tIns="0" lIns="0" bIns="0" rIns="0">
            <a:spAutoFit/>
          </a:bodyPr>
          <a:lstStyle/>
          <a:p>
            <a:pPr algn="r">
              <a:lnSpc>
                <a:spcPts val="1080"/>
              </a:lnSpc>
            </a:pPr>
            <a:r>
              <a:rPr lang="en-US" sz="900">
                <a:solidFill>
                  <a:srgbClr val="000000"/>
                </a:solidFill>
                <a:latin typeface="Arimo"/>
              </a:rPr>
              <a:t>25</a:t>
            </a:r>
          </a:p>
        </p:txBody>
      </p:sp>
      <p:sp>
        <p:nvSpPr>
          <p:cNvPr name="Freeform 5" id="5"/>
          <p:cNvSpPr/>
          <p:nvPr/>
        </p:nvSpPr>
        <p:spPr>
          <a:xfrm flipH="false" flipV="false" rot="0">
            <a:off x="15150488" y="673466"/>
            <a:ext cx="2838367" cy="981002"/>
          </a:xfrm>
          <a:custGeom>
            <a:avLst/>
            <a:gdLst/>
            <a:ahLst/>
            <a:cxnLst/>
            <a:rect r="r" b="b" t="t" l="l"/>
            <a:pathLst>
              <a:path h="981002" w="2838367">
                <a:moveTo>
                  <a:pt x="0" y="0"/>
                </a:moveTo>
                <a:lnTo>
                  <a:pt x="2838367" y="0"/>
                </a:lnTo>
                <a:lnTo>
                  <a:pt x="2838367" y="981002"/>
                </a:lnTo>
                <a:lnTo>
                  <a:pt x="0" y="981002"/>
                </a:lnTo>
                <a:lnTo>
                  <a:pt x="0" y="0"/>
                </a:lnTo>
                <a:close/>
              </a:path>
            </a:pathLst>
          </a:custGeom>
          <a:blipFill>
            <a:blip r:embed="rId2"/>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6843248" y="9454515"/>
            <a:ext cx="411480" cy="148025"/>
          </a:xfrm>
          <a:prstGeom prst="rect">
            <a:avLst/>
          </a:prstGeom>
        </p:spPr>
        <p:txBody>
          <a:bodyPr anchor="t" rtlCol="false" tIns="0" lIns="0" bIns="0" rIns="0">
            <a:spAutoFit/>
          </a:bodyPr>
          <a:lstStyle/>
          <a:p>
            <a:pPr algn="r">
              <a:lnSpc>
                <a:spcPts val="1080"/>
              </a:lnSpc>
            </a:pPr>
            <a:r>
              <a:rPr lang="en-US" sz="900">
                <a:solidFill>
                  <a:srgbClr val="FFFFFF"/>
                </a:solidFill>
                <a:latin typeface="Arimo"/>
              </a:rPr>
              <a:t>21</a:t>
            </a:r>
          </a:p>
        </p:txBody>
      </p:sp>
      <p:sp>
        <p:nvSpPr>
          <p:cNvPr name="Freeform 3" id="3"/>
          <p:cNvSpPr/>
          <p:nvPr/>
        </p:nvSpPr>
        <p:spPr>
          <a:xfrm flipH="false" flipV="false" rot="0">
            <a:off x="10207599" y="2079554"/>
            <a:ext cx="6503233" cy="7051698"/>
          </a:xfrm>
          <a:custGeom>
            <a:avLst/>
            <a:gdLst/>
            <a:ahLst/>
            <a:cxnLst/>
            <a:rect r="r" b="b" t="t" l="l"/>
            <a:pathLst>
              <a:path h="7051698" w="6503233">
                <a:moveTo>
                  <a:pt x="0" y="0"/>
                </a:moveTo>
                <a:lnTo>
                  <a:pt x="6503232" y="0"/>
                </a:lnTo>
                <a:lnTo>
                  <a:pt x="6503232" y="7051698"/>
                </a:lnTo>
                <a:lnTo>
                  <a:pt x="0" y="7051698"/>
                </a:lnTo>
                <a:lnTo>
                  <a:pt x="0" y="0"/>
                </a:lnTo>
                <a:close/>
              </a:path>
            </a:pathLst>
          </a:custGeom>
          <a:blipFill>
            <a:blip r:embed="rId3"/>
            <a:stretch>
              <a:fillRect l="-12845" t="-304" r="-15171" b="210"/>
            </a:stretch>
          </a:blipFill>
        </p:spPr>
      </p:sp>
      <p:sp>
        <p:nvSpPr>
          <p:cNvPr name="TextBox 4" id="4"/>
          <p:cNvSpPr txBox="true"/>
          <p:nvPr/>
        </p:nvSpPr>
        <p:spPr>
          <a:xfrm rot="0">
            <a:off x="1028700" y="2758837"/>
            <a:ext cx="10623839" cy="4752975"/>
          </a:xfrm>
          <a:prstGeom prst="rect">
            <a:avLst/>
          </a:prstGeom>
        </p:spPr>
        <p:txBody>
          <a:bodyPr anchor="t" rtlCol="false" tIns="0" lIns="0" bIns="0" rIns="0">
            <a:spAutoFit/>
          </a:bodyPr>
          <a:lstStyle/>
          <a:p>
            <a:pPr algn="l">
              <a:lnSpc>
                <a:spcPts val="12501"/>
              </a:lnSpc>
            </a:pPr>
            <a:r>
              <a:rPr lang="en-US" sz="10418">
                <a:solidFill>
                  <a:srgbClr val="0078C5"/>
                </a:solidFill>
                <a:latin typeface="Cooper BT Light"/>
              </a:rPr>
              <a:t>Challenges </a:t>
            </a:r>
          </a:p>
          <a:p>
            <a:pPr algn="l">
              <a:lnSpc>
                <a:spcPts val="12501"/>
              </a:lnSpc>
            </a:pPr>
            <a:r>
              <a:rPr lang="en-US" sz="10418">
                <a:solidFill>
                  <a:srgbClr val="0078C5"/>
                </a:solidFill>
                <a:latin typeface="Cooper BT Light"/>
              </a:rPr>
              <a:t>&amp;</a:t>
            </a:r>
          </a:p>
          <a:p>
            <a:pPr algn="l">
              <a:lnSpc>
                <a:spcPts val="12501"/>
              </a:lnSpc>
            </a:pPr>
            <a:r>
              <a:rPr lang="en-US" sz="10418">
                <a:solidFill>
                  <a:srgbClr val="0078C5"/>
                </a:solidFill>
                <a:latin typeface="Cooper BT Light"/>
              </a:rPr>
              <a:t>Learnings</a:t>
            </a:r>
          </a:p>
        </p:txBody>
      </p:sp>
      <p:sp>
        <p:nvSpPr>
          <p:cNvPr name="TextBox 5" id="5"/>
          <p:cNvSpPr txBox="true"/>
          <p:nvPr/>
        </p:nvSpPr>
        <p:spPr>
          <a:xfrm rot="0">
            <a:off x="16843248" y="9457090"/>
            <a:ext cx="411480" cy="142875"/>
          </a:xfrm>
          <a:prstGeom prst="rect">
            <a:avLst/>
          </a:prstGeom>
        </p:spPr>
        <p:txBody>
          <a:bodyPr anchor="t" rtlCol="false" tIns="0" lIns="0" bIns="0" rIns="0">
            <a:spAutoFit/>
          </a:bodyPr>
          <a:lstStyle/>
          <a:p>
            <a:pPr algn="r">
              <a:lnSpc>
                <a:spcPts val="1080"/>
              </a:lnSpc>
            </a:pPr>
            <a:r>
              <a:rPr lang="en-US" sz="900">
                <a:solidFill>
                  <a:srgbClr val="000000"/>
                </a:solidFill>
                <a:latin typeface="Arimo"/>
              </a:rPr>
              <a:t>22</a:t>
            </a:r>
          </a:p>
        </p:txBody>
      </p:sp>
      <p:sp>
        <p:nvSpPr>
          <p:cNvPr name="Freeform 6" id="6"/>
          <p:cNvSpPr/>
          <p:nvPr/>
        </p:nvSpPr>
        <p:spPr>
          <a:xfrm flipH="false" flipV="false" rot="0">
            <a:off x="15150488" y="673466"/>
            <a:ext cx="2838367" cy="981002"/>
          </a:xfrm>
          <a:custGeom>
            <a:avLst/>
            <a:gdLst/>
            <a:ahLst/>
            <a:cxnLst/>
            <a:rect r="r" b="b" t="t" l="l"/>
            <a:pathLst>
              <a:path h="981002" w="2838367">
                <a:moveTo>
                  <a:pt x="0" y="0"/>
                </a:moveTo>
                <a:lnTo>
                  <a:pt x="2838367" y="0"/>
                </a:lnTo>
                <a:lnTo>
                  <a:pt x="2838367" y="981002"/>
                </a:lnTo>
                <a:lnTo>
                  <a:pt x="0" y="981002"/>
                </a:lnTo>
                <a:lnTo>
                  <a:pt x="0" y="0"/>
                </a:lnTo>
                <a:close/>
              </a:path>
            </a:pathLst>
          </a:custGeom>
          <a:blipFill>
            <a:blip r:embed="rId4"/>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255731" y="2375872"/>
            <a:ext cx="3882966" cy="5428229"/>
          </a:xfrm>
          <a:custGeom>
            <a:avLst/>
            <a:gdLst/>
            <a:ahLst/>
            <a:cxnLst/>
            <a:rect r="r" b="b" t="t" l="l"/>
            <a:pathLst>
              <a:path h="5428229" w="3882966">
                <a:moveTo>
                  <a:pt x="0" y="0"/>
                </a:moveTo>
                <a:lnTo>
                  <a:pt x="3882966" y="0"/>
                </a:lnTo>
                <a:lnTo>
                  <a:pt x="3882966" y="5428228"/>
                </a:lnTo>
                <a:lnTo>
                  <a:pt x="0" y="5428228"/>
                </a:lnTo>
                <a:lnTo>
                  <a:pt x="0" y="0"/>
                </a:lnTo>
                <a:close/>
              </a:path>
            </a:pathLst>
          </a:custGeom>
          <a:blipFill>
            <a:blip r:embed="rId2"/>
            <a:stretch>
              <a:fillRect l="0" t="0" r="0" b="0"/>
            </a:stretch>
          </a:blipFill>
        </p:spPr>
      </p:sp>
      <p:sp>
        <p:nvSpPr>
          <p:cNvPr name="Freeform 3" id="3"/>
          <p:cNvSpPr/>
          <p:nvPr/>
        </p:nvSpPr>
        <p:spPr>
          <a:xfrm flipH="false" flipV="false" rot="0">
            <a:off x="8017578" y="329368"/>
            <a:ext cx="7132911" cy="1960779"/>
          </a:xfrm>
          <a:custGeom>
            <a:avLst/>
            <a:gdLst/>
            <a:ahLst/>
            <a:cxnLst/>
            <a:rect r="r" b="b" t="t" l="l"/>
            <a:pathLst>
              <a:path h="1960779" w="7132911">
                <a:moveTo>
                  <a:pt x="0" y="0"/>
                </a:moveTo>
                <a:lnTo>
                  <a:pt x="7132910" y="0"/>
                </a:lnTo>
                <a:lnTo>
                  <a:pt x="7132910" y="1960779"/>
                </a:lnTo>
                <a:lnTo>
                  <a:pt x="0" y="1960779"/>
                </a:lnTo>
                <a:lnTo>
                  <a:pt x="0" y="0"/>
                </a:lnTo>
                <a:close/>
              </a:path>
            </a:pathLst>
          </a:custGeom>
          <a:blipFill>
            <a:blip r:embed="rId3"/>
            <a:stretch>
              <a:fillRect l="0" t="0" r="0" b="0"/>
            </a:stretch>
          </a:blipFill>
        </p:spPr>
      </p:sp>
      <p:sp>
        <p:nvSpPr>
          <p:cNvPr name="Freeform 4" id="4"/>
          <p:cNvSpPr/>
          <p:nvPr/>
        </p:nvSpPr>
        <p:spPr>
          <a:xfrm flipH="false" flipV="false" rot="0">
            <a:off x="9867285" y="2489033"/>
            <a:ext cx="3488276" cy="5422095"/>
          </a:xfrm>
          <a:custGeom>
            <a:avLst/>
            <a:gdLst/>
            <a:ahLst/>
            <a:cxnLst/>
            <a:rect r="r" b="b" t="t" l="l"/>
            <a:pathLst>
              <a:path h="5422095" w="3488276">
                <a:moveTo>
                  <a:pt x="0" y="0"/>
                </a:moveTo>
                <a:lnTo>
                  <a:pt x="3488277" y="0"/>
                </a:lnTo>
                <a:lnTo>
                  <a:pt x="3488277" y="5422095"/>
                </a:lnTo>
                <a:lnTo>
                  <a:pt x="0" y="5422095"/>
                </a:lnTo>
                <a:lnTo>
                  <a:pt x="0" y="0"/>
                </a:lnTo>
                <a:close/>
              </a:path>
            </a:pathLst>
          </a:custGeom>
          <a:blipFill>
            <a:blip r:embed="rId4"/>
            <a:stretch>
              <a:fillRect l="0" t="0" r="0" b="0"/>
            </a:stretch>
          </a:blipFill>
        </p:spPr>
      </p:sp>
      <p:sp>
        <p:nvSpPr>
          <p:cNvPr name="Freeform 5" id="5"/>
          <p:cNvSpPr/>
          <p:nvPr/>
        </p:nvSpPr>
        <p:spPr>
          <a:xfrm flipH="false" flipV="false" rot="0">
            <a:off x="3152552" y="7885328"/>
            <a:ext cx="13429467" cy="2401672"/>
          </a:xfrm>
          <a:custGeom>
            <a:avLst/>
            <a:gdLst/>
            <a:ahLst/>
            <a:cxnLst/>
            <a:rect r="r" b="b" t="t" l="l"/>
            <a:pathLst>
              <a:path h="2401672" w="13429467">
                <a:moveTo>
                  <a:pt x="0" y="0"/>
                </a:moveTo>
                <a:lnTo>
                  <a:pt x="13429467" y="0"/>
                </a:lnTo>
                <a:lnTo>
                  <a:pt x="13429467" y="2401672"/>
                </a:lnTo>
                <a:lnTo>
                  <a:pt x="0" y="2401672"/>
                </a:lnTo>
                <a:lnTo>
                  <a:pt x="0" y="0"/>
                </a:lnTo>
                <a:close/>
              </a:path>
            </a:pathLst>
          </a:custGeom>
          <a:blipFill>
            <a:blip r:embed="rId5"/>
            <a:stretch>
              <a:fillRect l="0" t="0" r="0" b="0"/>
            </a:stretch>
          </a:blipFill>
        </p:spPr>
      </p:sp>
      <p:sp>
        <p:nvSpPr>
          <p:cNvPr name="TextBox 6" id="6"/>
          <p:cNvSpPr txBox="true"/>
          <p:nvPr/>
        </p:nvSpPr>
        <p:spPr>
          <a:xfrm rot="0">
            <a:off x="1358072" y="803560"/>
            <a:ext cx="4439245" cy="887095"/>
          </a:xfrm>
          <a:prstGeom prst="rect">
            <a:avLst/>
          </a:prstGeom>
        </p:spPr>
        <p:txBody>
          <a:bodyPr anchor="t" rtlCol="false" tIns="0" lIns="0" bIns="0" rIns="0">
            <a:spAutoFit/>
          </a:bodyPr>
          <a:lstStyle/>
          <a:p>
            <a:pPr algn="l">
              <a:lnSpc>
                <a:spcPts val="7279"/>
              </a:lnSpc>
            </a:pPr>
            <a:r>
              <a:rPr lang="en-US" sz="5199">
                <a:solidFill>
                  <a:srgbClr val="000000"/>
                </a:solidFill>
                <a:latin typeface="Muli Bold Italics"/>
              </a:rPr>
              <a:t>GIT &amp; GITHUB</a:t>
            </a:r>
          </a:p>
        </p:txBody>
      </p:sp>
      <p:sp>
        <p:nvSpPr>
          <p:cNvPr name="TextBox 7" id="7"/>
          <p:cNvSpPr txBox="true"/>
          <p:nvPr/>
        </p:nvSpPr>
        <p:spPr>
          <a:xfrm rot="0">
            <a:off x="1358072" y="2833058"/>
            <a:ext cx="5816164" cy="4095750"/>
          </a:xfrm>
          <a:prstGeom prst="rect">
            <a:avLst/>
          </a:prstGeom>
        </p:spPr>
        <p:txBody>
          <a:bodyPr anchor="t" rtlCol="false" tIns="0" lIns="0" bIns="0" rIns="0">
            <a:spAutoFit/>
          </a:bodyPr>
          <a:lstStyle/>
          <a:p>
            <a:pPr algn="l">
              <a:lnSpc>
                <a:spcPts val="3239"/>
              </a:lnSpc>
              <a:spcBef>
                <a:spcPct val="0"/>
              </a:spcBef>
            </a:pPr>
            <a:r>
              <a:rPr lang="en-US" sz="2699">
                <a:solidFill>
                  <a:srgbClr val="005AE0"/>
                </a:solidFill>
                <a:latin typeface="Muli Bold Italics"/>
              </a:rPr>
              <a:t>Challenges</a:t>
            </a:r>
            <a:r>
              <a:rPr lang="en-US" sz="2699">
                <a:solidFill>
                  <a:srgbClr val="005AE0"/>
                </a:solidFill>
                <a:latin typeface="Muli Bold"/>
              </a:rPr>
              <a:t>: Handling merge conflicts, coordinating parallel work, and ensuring version control consistency.</a:t>
            </a:r>
          </a:p>
          <a:p>
            <a:pPr algn="l">
              <a:lnSpc>
                <a:spcPts val="3239"/>
              </a:lnSpc>
              <a:spcBef>
                <a:spcPct val="0"/>
              </a:spcBef>
            </a:pPr>
          </a:p>
          <a:p>
            <a:pPr algn="l">
              <a:lnSpc>
                <a:spcPts val="3239"/>
              </a:lnSpc>
              <a:spcBef>
                <a:spcPct val="0"/>
              </a:spcBef>
            </a:pPr>
            <a:r>
              <a:rPr lang="en-US" sz="2699">
                <a:solidFill>
                  <a:srgbClr val="005AE0"/>
                </a:solidFill>
                <a:latin typeface="Muli Bold Italics"/>
              </a:rPr>
              <a:t>Learning</a:t>
            </a:r>
            <a:r>
              <a:rPr lang="en-US" sz="2699">
                <a:solidFill>
                  <a:srgbClr val="005AE0"/>
                </a:solidFill>
                <a:latin typeface="Muli Bold"/>
              </a:rPr>
              <a:t>: Improved collaboration skills, conflict resolution techniques, and understanding of branching strategies for efficient team workflows.</a:t>
            </a:r>
          </a:p>
        </p:txBody>
      </p:sp>
      <p:sp>
        <p:nvSpPr>
          <p:cNvPr name="Freeform 8" id="8"/>
          <p:cNvSpPr/>
          <p:nvPr/>
        </p:nvSpPr>
        <p:spPr>
          <a:xfrm flipH="false" flipV="false" rot="0">
            <a:off x="15150488" y="673466"/>
            <a:ext cx="2838367" cy="981002"/>
          </a:xfrm>
          <a:custGeom>
            <a:avLst/>
            <a:gdLst/>
            <a:ahLst/>
            <a:cxnLst/>
            <a:rect r="r" b="b" t="t" l="l"/>
            <a:pathLst>
              <a:path h="981002" w="2838367">
                <a:moveTo>
                  <a:pt x="0" y="0"/>
                </a:moveTo>
                <a:lnTo>
                  <a:pt x="2838367" y="0"/>
                </a:lnTo>
                <a:lnTo>
                  <a:pt x="2838367" y="981002"/>
                </a:lnTo>
                <a:lnTo>
                  <a:pt x="0" y="981002"/>
                </a:lnTo>
                <a:lnTo>
                  <a:pt x="0" y="0"/>
                </a:lnTo>
                <a:close/>
              </a:path>
            </a:pathLst>
          </a:custGeom>
          <a:blipFill>
            <a:blip r:embed="rId6"/>
            <a:stretch>
              <a:fillRect l="0" t="0" r="0" b="0"/>
            </a:stretch>
          </a:blipFill>
        </p:spPr>
      </p:sp>
      <p:sp>
        <p:nvSpPr>
          <p:cNvPr name="TextBox 9" id="9"/>
          <p:cNvSpPr txBox="true"/>
          <p:nvPr/>
        </p:nvSpPr>
        <p:spPr>
          <a:xfrm rot="0">
            <a:off x="16843248" y="9457090"/>
            <a:ext cx="411480" cy="142875"/>
          </a:xfrm>
          <a:prstGeom prst="rect">
            <a:avLst/>
          </a:prstGeom>
        </p:spPr>
        <p:txBody>
          <a:bodyPr anchor="t" rtlCol="false" tIns="0" lIns="0" bIns="0" rIns="0">
            <a:spAutoFit/>
          </a:bodyPr>
          <a:lstStyle/>
          <a:p>
            <a:pPr algn="r">
              <a:lnSpc>
                <a:spcPts val="1080"/>
              </a:lnSpc>
            </a:pPr>
            <a:r>
              <a:rPr lang="en-US" sz="900">
                <a:solidFill>
                  <a:srgbClr val="000000"/>
                </a:solidFill>
                <a:latin typeface="Arimo"/>
              </a:rPr>
              <a:t>23</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571124" y="2673031"/>
            <a:ext cx="8222505" cy="2827404"/>
          </a:xfrm>
          <a:custGeom>
            <a:avLst/>
            <a:gdLst/>
            <a:ahLst/>
            <a:cxnLst/>
            <a:rect r="r" b="b" t="t" l="l"/>
            <a:pathLst>
              <a:path h="2827404" w="8222505">
                <a:moveTo>
                  <a:pt x="0" y="0"/>
                </a:moveTo>
                <a:lnTo>
                  <a:pt x="8222505" y="0"/>
                </a:lnTo>
                <a:lnTo>
                  <a:pt x="8222505" y="2827404"/>
                </a:lnTo>
                <a:lnTo>
                  <a:pt x="0" y="2827404"/>
                </a:lnTo>
                <a:lnTo>
                  <a:pt x="0" y="0"/>
                </a:lnTo>
                <a:close/>
              </a:path>
            </a:pathLst>
          </a:custGeom>
          <a:blipFill>
            <a:blip r:embed="rId2"/>
            <a:stretch>
              <a:fillRect l="-443" t="-4503" r="0" b="0"/>
            </a:stretch>
          </a:blipFill>
        </p:spPr>
      </p:sp>
      <p:sp>
        <p:nvSpPr>
          <p:cNvPr name="Freeform 3" id="3"/>
          <p:cNvSpPr/>
          <p:nvPr/>
        </p:nvSpPr>
        <p:spPr>
          <a:xfrm flipH="false" flipV="false" rot="0">
            <a:off x="8571124" y="5500435"/>
            <a:ext cx="4126667" cy="3159930"/>
          </a:xfrm>
          <a:custGeom>
            <a:avLst/>
            <a:gdLst/>
            <a:ahLst/>
            <a:cxnLst/>
            <a:rect r="r" b="b" t="t" l="l"/>
            <a:pathLst>
              <a:path h="3159930" w="4126667">
                <a:moveTo>
                  <a:pt x="0" y="0"/>
                </a:moveTo>
                <a:lnTo>
                  <a:pt x="4126667" y="0"/>
                </a:lnTo>
                <a:lnTo>
                  <a:pt x="4126667" y="3159931"/>
                </a:lnTo>
                <a:lnTo>
                  <a:pt x="0" y="3159931"/>
                </a:lnTo>
                <a:lnTo>
                  <a:pt x="0" y="0"/>
                </a:lnTo>
                <a:close/>
              </a:path>
            </a:pathLst>
          </a:custGeom>
          <a:blipFill>
            <a:blip r:embed="rId3"/>
            <a:stretch>
              <a:fillRect l="0" t="0" r="0" b="0"/>
            </a:stretch>
          </a:blipFill>
        </p:spPr>
      </p:sp>
      <p:sp>
        <p:nvSpPr>
          <p:cNvPr name="Freeform 4" id="4"/>
          <p:cNvSpPr/>
          <p:nvPr/>
        </p:nvSpPr>
        <p:spPr>
          <a:xfrm flipH="false" flipV="false" rot="0">
            <a:off x="12965216" y="5625930"/>
            <a:ext cx="4121984" cy="2694986"/>
          </a:xfrm>
          <a:custGeom>
            <a:avLst/>
            <a:gdLst/>
            <a:ahLst/>
            <a:cxnLst/>
            <a:rect r="r" b="b" t="t" l="l"/>
            <a:pathLst>
              <a:path h="2694986" w="4121984">
                <a:moveTo>
                  <a:pt x="0" y="0"/>
                </a:moveTo>
                <a:lnTo>
                  <a:pt x="4121984" y="0"/>
                </a:lnTo>
                <a:lnTo>
                  <a:pt x="4121984" y="2694986"/>
                </a:lnTo>
                <a:lnTo>
                  <a:pt x="0" y="2694986"/>
                </a:lnTo>
                <a:lnTo>
                  <a:pt x="0" y="0"/>
                </a:lnTo>
                <a:close/>
              </a:path>
            </a:pathLst>
          </a:custGeom>
          <a:blipFill>
            <a:blip r:embed="rId4"/>
            <a:stretch>
              <a:fillRect l="0" t="0" r="0" b="0"/>
            </a:stretch>
          </a:blipFill>
        </p:spPr>
      </p:sp>
      <p:sp>
        <p:nvSpPr>
          <p:cNvPr name="TextBox 5" id="5"/>
          <p:cNvSpPr txBox="true"/>
          <p:nvPr/>
        </p:nvSpPr>
        <p:spPr>
          <a:xfrm rot="0">
            <a:off x="818292" y="3268493"/>
            <a:ext cx="6853120" cy="4714875"/>
          </a:xfrm>
          <a:prstGeom prst="rect">
            <a:avLst/>
          </a:prstGeom>
        </p:spPr>
        <p:txBody>
          <a:bodyPr anchor="t" rtlCol="false" tIns="0" lIns="0" bIns="0" rIns="0">
            <a:spAutoFit/>
          </a:bodyPr>
          <a:lstStyle/>
          <a:p>
            <a:pPr algn="l">
              <a:lnSpc>
                <a:spcPts val="3429"/>
              </a:lnSpc>
              <a:spcBef>
                <a:spcPct val="0"/>
              </a:spcBef>
            </a:pPr>
            <a:r>
              <a:rPr lang="en-US" sz="2858">
                <a:solidFill>
                  <a:srgbClr val="005AE0"/>
                </a:solidFill>
                <a:latin typeface="Muli Bold"/>
              </a:rPr>
              <a:t>Challenges</a:t>
            </a:r>
            <a:r>
              <a:rPr lang="en-US" sz="2858">
                <a:solidFill>
                  <a:srgbClr val="005AE0"/>
                </a:solidFill>
                <a:latin typeface="Muli"/>
              </a:rPr>
              <a:t>: Collaborating in a diverse team of six with varying educational backgrounds, aligning on a single process flow and holistic system view.</a:t>
            </a:r>
          </a:p>
          <a:p>
            <a:pPr algn="l">
              <a:lnSpc>
                <a:spcPts val="3429"/>
              </a:lnSpc>
              <a:spcBef>
                <a:spcPct val="0"/>
              </a:spcBef>
            </a:pPr>
          </a:p>
          <a:p>
            <a:pPr algn="l">
              <a:lnSpc>
                <a:spcPts val="3429"/>
              </a:lnSpc>
              <a:spcBef>
                <a:spcPct val="0"/>
              </a:spcBef>
            </a:pPr>
            <a:r>
              <a:rPr lang="en-US" sz="2858">
                <a:solidFill>
                  <a:srgbClr val="005AE0"/>
                </a:solidFill>
                <a:latin typeface="Muli Bold"/>
              </a:rPr>
              <a:t>Learning</a:t>
            </a:r>
            <a:r>
              <a:rPr lang="en-US" sz="2858">
                <a:solidFill>
                  <a:srgbClr val="005AE0"/>
                </a:solidFill>
                <a:latin typeface="Muli"/>
              </a:rPr>
              <a:t>: Enhanced understanding of software design principles, standard notation usage, and aligning diagrams with business module requirements for clearer communication and design documentation.</a:t>
            </a:r>
          </a:p>
        </p:txBody>
      </p:sp>
      <p:sp>
        <p:nvSpPr>
          <p:cNvPr name="Freeform 6" id="6"/>
          <p:cNvSpPr/>
          <p:nvPr/>
        </p:nvSpPr>
        <p:spPr>
          <a:xfrm flipH="false" flipV="false" rot="0">
            <a:off x="15150488" y="673466"/>
            <a:ext cx="2838367" cy="981002"/>
          </a:xfrm>
          <a:custGeom>
            <a:avLst/>
            <a:gdLst/>
            <a:ahLst/>
            <a:cxnLst/>
            <a:rect r="r" b="b" t="t" l="l"/>
            <a:pathLst>
              <a:path h="981002" w="2838367">
                <a:moveTo>
                  <a:pt x="0" y="0"/>
                </a:moveTo>
                <a:lnTo>
                  <a:pt x="2838367" y="0"/>
                </a:lnTo>
                <a:lnTo>
                  <a:pt x="2838367" y="981002"/>
                </a:lnTo>
                <a:lnTo>
                  <a:pt x="0" y="981002"/>
                </a:lnTo>
                <a:lnTo>
                  <a:pt x="0" y="0"/>
                </a:lnTo>
                <a:close/>
              </a:path>
            </a:pathLst>
          </a:custGeom>
          <a:blipFill>
            <a:blip r:embed="rId5"/>
            <a:stretch>
              <a:fillRect l="0" t="0" r="0" b="0"/>
            </a:stretch>
          </a:blipFill>
        </p:spPr>
      </p:sp>
      <p:sp>
        <p:nvSpPr>
          <p:cNvPr name="TextBox 7" id="7"/>
          <p:cNvSpPr txBox="true"/>
          <p:nvPr/>
        </p:nvSpPr>
        <p:spPr>
          <a:xfrm rot="0">
            <a:off x="818292" y="767373"/>
            <a:ext cx="9662148" cy="887095"/>
          </a:xfrm>
          <a:prstGeom prst="rect">
            <a:avLst/>
          </a:prstGeom>
        </p:spPr>
        <p:txBody>
          <a:bodyPr anchor="t" rtlCol="false" tIns="0" lIns="0" bIns="0" rIns="0">
            <a:spAutoFit/>
          </a:bodyPr>
          <a:lstStyle/>
          <a:p>
            <a:pPr algn="l">
              <a:lnSpc>
                <a:spcPts val="7279"/>
              </a:lnSpc>
            </a:pPr>
            <a:r>
              <a:rPr lang="en-US" sz="5199">
                <a:solidFill>
                  <a:srgbClr val="000000"/>
                </a:solidFill>
                <a:latin typeface="Muli Bold Italics"/>
              </a:rPr>
              <a:t>UML Diagram - LLD Structure</a:t>
            </a:r>
          </a:p>
        </p:txBody>
      </p:sp>
      <p:sp>
        <p:nvSpPr>
          <p:cNvPr name="TextBox 8" id="8"/>
          <p:cNvSpPr txBox="true"/>
          <p:nvPr/>
        </p:nvSpPr>
        <p:spPr>
          <a:xfrm rot="0">
            <a:off x="16843248" y="9457090"/>
            <a:ext cx="411480" cy="142875"/>
          </a:xfrm>
          <a:prstGeom prst="rect">
            <a:avLst/>
          </a:prstGeom>
        </p:spPr>
        <p:txBody>
          <a:bodyPr anchor="t" rtlCol="false" tIns="0" lIns="0" bIns="0" rIns="0">
            <a:spAutoFit/>
          </a:bodyPr>
          <a:lstStyle/>
          <a:p>
            <a:pPr algn="r">
              <a:lnSpc>
                <a:spcPts val="1080"/>
              </a:lnSpc>
            </a:pPr>
            <a:r>
              <a:rPr lang="en-US" sz="900">
                <a:solidFill>
                  <a:srgbClr val="000000"/>
                </a:solidFill>
                <a:latin typeface="Arimo"/>
              </a:rPr>
              <a:t>24</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05AE0"/>
        </a:solidFill>
      </p:bgPr>
    </p:bg>
    <p:spTree>
      <p:nvGrpSpPr>
        <p:cNvPr id="1" name=""/>
        <p:cNvGrpSpPr/>
        <p:nvPr/>
      </p:nvGrpSpPr>
      <p:grpSpPr>
        <a:xfrm>
          <a:off x="0" y="0"/>
          <a:ext cx="0" cy="0"/>
          <a:chOff x="0" y="0"/>
          <a:chExt cx="0" cy="0"/>
        </a:xfrm>
      </p:grpSpPr>
      <p:sp>
        <p:nvSpPr>
          <p:cNvPr name="TextBox 2" id="2"/>
          <p:cNvSpPr txBox="true"/>
          <p:nvPr/>
        </p:nvSpPr>
        <p:spPr>
          <a:xfrm rot="0">
            <a:off x="16843248" y="9457090"/>
            <a:ext cx="411480" cy="142875"/>
          </a:xfrm>
          <a:prstGeom prst="rect">
            <a:avLst/>
          </a:prstGeom>
        </p:spPr>
        <p:txBody>
          <a:bodyPr anchor="t" rtlCol="false" tIns="0" lIns="0" bIns="0" rIns="0">
            <a:spAutoFit/>
          </a:bodyPr>
          <a:lstStyle/>
          <a:p>
            <a:pPr algn="r">
              <a:lnSpc>
                <a:spcPts val="1080"/>
              </a:lnSpc>
            </a:pPr>
            <a:r>
              <a:rPr lang="en-US" sz="900">
                <a:solidFill>
                  <a:srgbClr val="FFFFFF"/>
                </a:solidFill>
                <a:latin typeface="Arimo"/>
              </a:rPr>
              <a:t>26</a:t>
            </a:r>
          </a:p>
        </p:txBody>
      </p:sp>
      <p:sp>
        <p:nvSpPr>
          <p:cNvPr name="Freeform 3" id="3"/>
          <p:cNvSpPr/>
          <p:nvPr/>
        </p:nvSpPr>
        <p:spPr>
          <a:xfrm flipH="false" flipV="false" rot="0">
            <a:off x="9737359" y="1395911"/>
            <a:ext cx="7105889" cy="7705181"/>
          </a:xfrm>
          <a:custGeom>
            <a:avLst/>
            <a:gdLst/>
            <a:ahLst/>
            <a:cxnLst/>
            <a:rect r="r" b="b" t="t" l="l"/>
            <a:pathLst>
              <a:path h="7705181" w="7105889">
                <a:moveTo>
                  <a:pt x="0" y="0"/>
                </a:moveTo>
                <a:lnTo>
                  <a:pt x="7105889" y="0"/>
                </a:lnTo>
                <a:lnTo>
                  <a:pt x="7105889" y="7705181"/>
                </a:lnTo>
                <a:lnTo>
                  <a:pt x="0" y="7705181"/>
                </a:lnTo>
                <a:lnTo>
                  <a:pt x="0" y="0"/>
                </a:lnTo>
                <a:close/>
              </a:path>
            </a:pathLst>
          </a:custGeom>
          <a:blipFill>
            <a:blip r:embed="rId3"/>
            <a:stretch>
              <a:fillRect l="-4812" t="0" r="-4812" b="0"/>
            </a:stretch>
          </a:blipFill>
        </p:spPr>
      </p:sp>
      <p:sp>
        <p:nvSpPr>
          <p:cNvPr name="TextBox 4" id="4"/>
          <p:cNvSpPr txBox="true"/>
          <p:nvPr/>
        </p:nvSpPr>
        <p:spPr>
          <a:xfrm rot="0">
            <a:off x="1651632" y="3629823"/>
            <a:ext cx="6373369" cy="2419350"/>
          </a:xfrm>
          <a:prstGeom prst="rect">
            <a:avLst/>
          </a:prstGeom>
        </p:spPr>
        <p:txBody>
          <a:bodyPr anchor="t" rtlCol="false" tIns="0" lIns="0" bIns="0" rIns="0">
            <a:spAutoFit/>
          </a:bodyPr>
          <a:lstStyle/>
          <a:p>
            <a:pPr algn="l">
              <a:lnSpc>
                <a:spcPts val="19199"/>
              </a:lnSpc>
            </a:pPr>
            <a:r>
              <a:rPr lang="en-US" sz="15999">
                <a:solidFill>
                  <a:srgbClr val="F3E02F"/>
                </a:solidFill>
                <a:latin typeface="Cooper BT Light"/>
              </a:rPr>
              <a:t>Demo</a:t>
            </a:r>
          </a:p>
        </p:txBody>
      </p:sp>
      <p:sp>
        <p:nvSpPr>
          <p:cNvPr name="Freeform 5" id="5"/>
          <p:cNvSpPr/>
          <p:nvPr/>
        </p:nvSpPr>
        <p:spPr>
          <a:xfrm flipH="false" flipV="false" rot="0">
            <a:off x="14004881" y="1395911"/>
            <a:ext cx="2838367" cy="981002"/>
          </a:xfrm>
          <a:custGeom>
            <a:avLst/>
            <a:gdLst/>
            <a:ahLst/>
            <a:cxnLst/>
            <a:rect r="r" b="b" t="t" l="l"/>
            <a:pathLst>
              <a:path h="981002" w="2838367">
                <a:moveTo>
                  <a:pt x="0" y="0"/>
                </a:moveTo>
                <a:lnTo>
                  <a:pt x="2838367" y="0"/>
                </a:lnTo>
                <a:lnTo>
                  <a:pt x="2838367" y="981002"/>
                </a:lnTo>
                <a:lnTo>
                  <a:pt x="0" y="981002"/>
                </a:lnTo>
                <a:lnTo>
                  <a:pt x="0" y="0"/>
                </a:lnTo>
                <a:close/>
              </a:path>
            </a:pathLst>
          </a:custGeom>
          <a:blipFill>
            <a:blip r:embed="rId4"/>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6843248" y="9454515"/>
            <a:ext cx="411480" cy="148025"/>
          </a:xfrm>
          <a:prstGeom prst="rect">
            <a:avLst/>
          </a:prstGeom>
        </p:spPr>
        <p:txBody>
          <a:bodyPr anchor="t" rtlCol="false" tIns="0" lIns="0" bIns="0" rIns="0">
            <a:spAutoFit/>
          </a:bodyPr>
          <a:lstStyle/>
          <a:p>
            <a:pPr algn="r">
              <a:lnSpc>
                <a:spcPts val="1080"/>
              </a:lnSpc>
            </a:pPr>
            <a:r>
              <a:rPr lang="en-US" sz="900">
                <a:solidFill>
                  <a:srgbClr val="FFFFFF"/>
                </a:solidFill>
                <a:latin typeface="Arimo"/>
              </a:rPr>
              <a:t>23</a:t>
            </a:r>
          </a:p>
        </p:txBody>
      </p:sp>
      <p:sp>
        <p:nvSpPr>
          <p:cNvPr name="Freeform 3" id="3"/>
          <p:cNvSpPr/>
          <p:nvPr/>
        </p:nvSpPr>
        <p:spPr>
          <a:xfrm flipH="false" flipV="false" rot="0">
            <a:off x="9269475" y="1654468"/>
            <a:ext cx="6815982" cy="7390824"/>
          </a:xfrm>
          <a:custGeom>
            <a:avLst/>
            <a:gdLst/>
            <a:ahLst/>
            <a:cxnLst/>
            <a:rect r="r" b="b" t="t" l="l"/>
            <a:pathLst>
              <a:path h="7390824" w="6815982">
                <a:moveTo>
                  <a:pt x="0" y="0"/>
                </a:moveTo>
                <a:lnTo>
                  <a:pt x="6815982" y="0"/>
                </a:lnTo>
                <a:lnTo>
                  <a:pt x="6815982" y="7390824"/>
                </a:lnTo>
                <a:lnTo>
                  <a:pt x="0" y="7390824"/>
                </a:lnTo>
                <a:lnTo>
                  <a:pt x="0" y="0"/>
                </a:lnTo>
                <a:close/>
              </a:path>
            </a:pathLst>
          </a:custGeom>
          <a:blipFill>
            <a:blip r:embed="rId3"/>
            <a:stretch>
              <a:fillRect l="-164" t="0" r="-9539" b="-9374"/>
            </a:stretch>
          </a:blipFill>
        </p:spPr>
      </p:sp>
      <p:sp>
        <p:nvSpPr>
          <p:cNvPr name="TextBox 4" id="4"/>
          <p:cNvSpPr txBox="true"/>
          <p:nvPr/>
        </p:nvSpPr>
        <p:spPr>
          <a:xfrm rot="0">
            <a:off x="1134047" y="3320042"/>
            <a:ext cx="10623839" cy="1590675"/>
          </a:xfrm>
          <a:prstGeom prst="rect">
            <a:avLst/>
          </a:prstGeom>
        </p:spPr>
        <p:txBody>
          <a:bodyPr anchor="t" rtlCol="false" tIns="0" lIns="0" bIns="0" rIns="0">
            <a:spAutoFit/>
          </a:bodyPr>
          <a:lstStyle/>
          <a:p>
            <a:pPr algn="l">
              <a:lnSpc>
                <a:spcPts val="12501"/>
              </a:lnSpc>
            </a:pPr>
            <a:r>
              <a:rPr lang="en-US" sz="10418">
                <a:solidFill>
                  <a:srgbClr val="2244B4"/>
                </a:solidFill>
                <a:latin typeface="Cooper BT Light"/>
              </a:rPr>
              <a:t>Questions</a:t>
            </a:r>
          </a:p>
        </p:txBody>
      </p:sp>
      <p:sp>
        <p:nvSpPr>
          <p:cNvPr name="Freeform 5" id="5"/>
          <p:cNvSpPr/>
          <p:nvPr/>
        </p:nvSpPr>
        <p:spPr>
          <a:xfrm flipH="false" flipV="false" rot="0">
            <a:off x="15150488" y="673466"/>
            <a:ext cx="2838367" cy="981002"/>
          </a:xfrm>
          <a:custGeom>
            <a:avLst/>
            <a:gdLst/>
            <a:ahLst/>
            <a:cxnLst/>
            <a:rect r="r" b="b" t="t" l="l"/>
            <a:pathLst>
              <a:path h="981002" w="2838367">
                <a:moveTo>
                  <a:pt x="0" y="0"/>
                </a:moveTo>
                <a:lnTo>
                  <a:pt x="2838367" y="0"/>
                </a:lnTo>
                <a:lnTo>
                  <a:pt x="2838367" y="981002"/>
                </a:lnTo>
                <a:lnTo>
                  <a:pt x="0" y="981002"/>
                </a:lnTo>
                <a:lnTo>
                  <a:pt x="0" y="0"/>
                </a:lnTo>
                <a:close/>
              </a:path>
            </a:pathLst>
          </a:custGeom>
          <a:blipFill>
            <a:blip r:embed="rId4"/>
            <a:stretch>
              <a:fillRect l="0" t="0" r="0" b="0"/>
            </a:stretch>
          </a:blipFill>
        </p:spPr>
      </p:sp>
      <p:sp>
        <p:nvSpPr>
          <p:cNvPr name="TextBox 6" id="6"/>
          <p:cNvSpPr txBox="true"/>
          <p:nvPr/>
        </p:nvSpPr>
        <p:spPr>
          <a:xfrm rot="0">
            <a:off x="16847820" y="9459665"/>
            <a:ext cx="411480" cy="142875"/>
          </a:xfrm>
          <a:prstGeom prst="rect">
            <a:avLst/>
          </a:prstGeom>
        </p:spPr>
        <p:txBody>
          <a:bodyPr anchor="t" rtlCol="false" tIns="0" lIns="0" bIns="0" rIns="0">
            <a:spAutoFit/>
          </a:bodyPr>
          <a:lstStyle/>
          <a:p>
            <a:pPr algn="r">
              <a:lnSpc>
                <a:spcPts val="1080"/>
              </a:lnSpc>
            </a:pPr>
            <a:r>
              <a:rPr lang="en-US" sz="900">
                <a:solidFill>
                  <a:srgbClr val="000000"/>
                </a:solidFill>
                <a:latin typeface="Arimo"/>
              </a:rPr>
              <a:t>27</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05AE0"/>
        </a:solidFill>
      </p:bgPr>
    </p:bg>
    <p:spTree>
      <p:nvGrpSpPr>
        <p:cNvPr id="1" name=""/>
        <p:cNvGrpSpPr/>
        <p:nvPr/>
      </p:nvGrpSpPr>
      <p:grpSpPr>
        <a:xfrm>
          <a:off x="0" y="0"/>
          <a:ext cx="0" cy="0"/>
          <a:chOff x="0" y="0"/>
          <a:chExt cx="0" cy="0"/>
        </a:xfrm>
      </p:grpSpPr>
      <p:grpSp>
        <p:nvGrpSpPr>
          <p:cNvPr name="Group 2" id="2"/>
          <p:cNvGrpSpPr/>
          <p:nvPr/>
        </p:nvGrpSpPr>
        <p:grpSpPr>
          <a:xfrm rot="0">
            <a:off x="5541264" y="1543050"/>
            <a:ext cx="7200900" cy="7200900"/>
            <a:chOff x="0" y="0"/>
            <a:chExt cx="9601200" cy="9601200"/>
          </a:xfrm>
        </p:grpSpPr>
        <p:sp>
          <p:nvSpPr>
            <p:cNvPr name="Freeform 3" id="3"/>
            <p:cNvSpPr/>
            <p:nvPr/>
          </p:nvSpPr>
          <p:spPr>
            <a:xfrm flipH="false" flipV="false" rot="0">
              <a:off x="0" y="0"/>
              <a:ext cx="9601200" cy="9601200"/>
            </a:xfrm>
            <a:custGeom>
              <a:avLst/>
              <a:gdLst/>
              <a:ahLst/>
              <a:cxnLst/>
              <a:rect r="r" b="b" t="t" l="l"/>
              <a:pathLst>
                <a:path h="9601200" w="9601200">
                  <a:moveTo>
                    <a:pt x="4800600" y="529590"/>
                  </a:moveTo>
                  <a:cubicBezTo>
                    <a:pt x="2441702" y="529590"/>
                    <a:pt x="529590" y="2441702"/>
                    <a:pt x="529590" y="4800600"/>
                  </a:cubicBezTo>
                  <a:cubicBezTo>
                    <a:pt x="529590" y="7159498"/>
                    <a:pt x="2441702" y="9071610"/>
                    <a:pt x="4800600" y="9071610"/>
                  </a:cubicBezTo>
                  <a:cubicBezTo>
                    <a:pt x="7159498" y="9071610"/>
                    <a:pt x="9071610" y="7159498"/>
                    <a:pt x="9071610" y="4800600"/>
                  </a:cubicBezTo>
                  <a:cubicBezTo>
                    <a:pt x="9071610" y="2441702"/>
                    <a:pt x="7159498" y="529590"/>
                    <a:pt x="4800600" y="529590"/>
                  </a:cubicBezTo>
                  <a:close/>
                  <a:moveTo>
                    <a:pt x="4800600" y="0"/>
                  </a:moveTo>
                  <a:cubicBezTo>
                    <a:pt x="7451852" y="0"/>
                    <a:pt x="9601200" y="2149348"/>
                    <a:pt x="9601200" y="4800600"/>
                  </a:cubicBezTo>
                  <a:cubicBezTo>
                    <a:pt x="9601200" y="7451852"/>
                    <a:pt x="7451852" y="9601200"/>
                    <a:pt x="4800600" y="9601200"/>
                  </a:cubicBezTo>
                  <a:cubicBezTo>
                    <a:pt x="2149348" y="9601200"/>
                    <a:pt x="0" y="7451852"/>
                    <a:pt x="0" y="4800600"/>
                  </a:cubicBezTo>
                  <a:cubicBezTo>
                    <a:pt x="0" y="2149348"/>
                    <a:pt x="2149348" y="0"/>
                    <a:pt x="4800600" y="0"/>
                  </a:cubicBezTo>
                  <a:close/>
                </a:path>
              </a:pathLst>
            </a:custGeom>
            <a:solidFill>
              <a:srgbClr val="FFFFFF"/>
            </a:solidFill>
          </p:spPr>
        </p:sp>
      </p:grpSp>
      <p:sp>
        <p:nvSpPr>
          <p:cNvPr name="TextBox 4" id="4"/>
          <p:cNvSpPr txBox="true"/>
          <p:nvPr/>
        </p:nvSpPr>
        <p:spPr>
          <a:xfrm rot="0">
            <a:off x="2019915" y="4522090"/>
            <a:ext cx="14243600" cy="1166622"/>
          </a:xfrm>
          <a:prstGeom prst="rect">
            <a:avLst/>
          </a:prstGeom>
        </p:spPr>
        <p:txBody>
          <a:bodyPr anchor="t" rtlCol="false" tIns="0" lIns="0" bIns="0" rIns="0">
            <a:spAutoFit/>
          </a:bodyPr>
          <a:lstStyle/>
          <a:p>
            <a:pPr algn="ctr">
              <a:lnSpc>
                <a:spcPts val="9504"/>
              </a:lnSpc>
            </a:pPr>
            <a:r>
              <a:rPr lang="en-US" sz="7200">
                <a:solidFill>
                  <a:srgbClr val="FEE10B"/>
                </a:solidFill>
                <a:latin typeface="Muli Bold Italics"/>
              </a:rPr>
              <a:t>Thank you!</a:t>
            </a:r>
          </a:p>
        </p:txBody>
      </p:sp>
      <p:sp>
        <p:nvSpPr>
          <p:cNvPr name="TextBox 5" id="5"/>
          <p:cNvSpPr txBox="true"/>
          <p:nvPr/>
        </p:nvSpPr>
        <p:spPr>
          <a:xfrm rot="0">
            <a:off x="16843248" y="9457090"/>
            <a:ext cx="411480" cy="142875"/>
          </a:xfrm>
          <a:prstGeom prst="rect">
            <a:avLst/>
          </a:prstGeom>
        </p:spPr>
        <p:txBody>
          <a:bodyPr anchor="t" rtlCol="false" tIns="0" lIns="0" bIns="0" rIns="0">
            <a:spAutoFit/>
          </a:bodyPr>
          <a:lstStyle/>
          <a:p>
            <a:pPr algn="r">
              <a:lnSpc>
                <a:spcPts val="1080"/>
              </a:lnSpc>
            </a:pPr>
            <a:r>
              <a:rPr lang="en-US" sz="900">
                <a:solidFill>
                  <a:srgbClr val="FFFFFF"/>
                </a:solidFill>
                <a:latin typeface="Arimo"/>
              </a:rPr>
              <a:t>28</a:t>
            </a:r>
          </a:p>
        </p:txBody>
      </p:sp>
      <p:sp>
        <p:nvSpPr>
          <p:cNvPr name="Freeform 6" id="6"/>
          <p:cNvSpPr/>
          <p:nvPr/>
        </p:nvSpPr>
        <p:spPr>
          <a:xfrm flipH="false" flipV="false" rot="0">
            <a:off x="15150488" y="673466"/>
            <a:ext cx="2838367" cy="981002"/>
          </a:xfrm>
          <a:custGeom>
            <a:avLst/>
            <a:gdLst/>
            <a:ahLst/>
            <a:cxnLst/>
            <a:rect r="r" b="b" t="t" l="l"/>
            <a:pathLst>
              <a:path h="981002" w="2838367">
                <a:moveTo>
                  <a:pt x="0" y="0"/>
                </a:moveTo>
                <a:lnTo>
                  <a:pt x="2838367" y="0"/>
                </a:lnTo>
                <a:lnTo>
                  <a:pt x="2838367" y="981002"/>
                </a:lnTo>
                <a:lnTo>
                  <a:pt x="0" y="981002"/>
                </a:lnTo>
                <a:lnTo>
                  <a:pt x="0" y="0"/>
                </a:lnTo>
                <a:close/>
              </a:path>
            </a:pathLst>
          </a:custGeom>
          <a:blipFill>
            <a:blip r:embed="rId3"/>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408457" y="2227184"/>
            <a:ext cx="6850843" cy="6300497"/>
            <a:chOff x="0" y="0"/>
            <a:chExt cx="1804337" cy="1659390"/>
          </a:xfrm>
        </p:grpSpPr>
        <p:sp>
          <p:nvSpPr>
            <p:cNvPr name="Freeform 3" id="3"/>
            <p:cNvSpPr/>
            <p:nvPr/>
          </p:nvSpPr>
          <p:spPr>
            <a:xfrm flipH="false" flipV="false" rot="0">
              <a:off x="0" y="0"/>
              <a:ext cx="1804337" cy="1659390"/>
            </a:xfrm>
            <a:custGeom>
              <a:avLst/>
              <a:gdLst/>
              <a:ahLst/>
              <a:cxnLst/>
              <a:rect r="r" b="b" t="t" l="l"/>
              <a:pathLst>
                <a:path h="1659390" w="1804337">
                  <a:moveTo>
                    <a:pt x="0" y="0"/>
                  </a:moveTo>
                  <a:lnTo>
                    <a:pt x="1804337" y="0"/>
                  </a:lnTo>
                  <a:lnTo>
                    <a:pt x="1804337" y="1659390"/>
                  </a:lnTo>
                  <a:lnTo>
                    <a:pt x="0" y="1659390"/>
                  </a:lnTo>
                  <a:close/>
                </a:path>
              </a:pathLst>
            </a:custGeom>
            <a:solidFill>
              <a:srgbClr val="FFFFFF"/>
            </a:solidFill>
          </p:spPr>
        </p:sp>
        <p:sp>
          <p:nvSpPr>
            <p:cNvPr name="TextBox 4" id="4"/>
            <p:cNvSpPr txBox="true"/>
            <p:nvPr/>
          </p:nvSpPr>
          <p:spPr>
            <a:xfrm>
              <a:off x="0" y="0"/>
              <a:ext cx="1804337" cy="1659390"/>
            </a:xfrm>
            <a:prstGeom prst="rect">
              <a:avLst/>
            </a:prstGeom>
          </p:spPr>
          <p:txBody>
            <a:bodyPr anchor="ctr" rtlCol="false" tIns="50800" lIns="50800" bIns="50800" rIns="50800"/>
            <a:lstStyle/>
            <a:p>
              <a:pPr algn="l">
                <a:lnSpc>
                  <a:spcPts val="2879"/>
                </a:lnSpc>
              </a:pPr>
            </a:p>
            <a:p>
              <a:pPr algn="l" marL="518160" indent="-259080" lvl="1">
                <a:lnSpc>
                  <a:spcPts val="2879"/>
                </a:lnSpc>
                <a:buFont typeface="Arial"/>
                <a:buChar char="•"/>
              </a:pPr>
              <a:r>
                <a:rPr lang="en-US" sz="2400">
                  <a:solidFill>
                    <a:srgbClr val="000000"/>
                  </a:solidFill>
                  <a:latin typeface="Muli"/>
                </a:rPr>
                <a:t>6 days plan</a:t>
              </a:r>
            </a:p>
            <a:p>
              <a:pPr algn="l" marL="518160" indent="-259080" lvl="1">
                <a:lnSpc>
                  <a:spcPts val="2879"/>
                </a:lnSpc>
                <a:buFont typeface="Arial"/>
                <a:buChar char="•"/>
              </a:pPr>
              <a:r>
                <a:rPr lang="en-US" sz="2400">
                  <a:solidFill>
                    <a:srgbClr val="000000"/>
                  </a:solidFill>
                  <a:latin typeface="Muli"/>
                </a:rPr>
                <a:t>Every Day Discussion about topics/technologies</a:t>
              </a:r>
            </a:p>
            <a:p>
              <a:pPr algn="l" marL="518160" indent="-259080" lvl="1">
                <a:lnSpc>
                  <a:spcPts val="2879"/>
                </a:lnSpc>
                <a:buFont typeface="Arial"/>
                <a:buChar char="•"/>
              </a:pPr>
              <a:r>
                <a:rPr lang="en-US" sz="2400">
                  <a:solidFill>
                    <a:srgbClr val="000000"/>
                  </a:solidFill>
                  <a:latin typeface="Muli"/>
                </a:rPr>
                <a:t>Every day with SME/Trainer discussion of Project progress and tranformation based on UML and technologies</a:t>
              </a:r>
            </a:p>
          </p:txBody>
        </p:sp>
      </p:grpSp>
      <p:sp>
        <p:nvSpPr>
          <p:cNvPr name="TextBox 5" id="5"/>
          <p:cNvSpPr txBox="true"/>
          <p:nvPr/>
        </p:nvSpPr>
        <p:spPr>
          <a:xfrm rot="0">
            <a:off x="992315" y="3552825"/>
            <a:ext cx="9416141" cy="3171825"/>
          </a:xfrm>
          <a:prstGeom prst="rect">
            <a:avLst/>
          </a:prstGeom>
        </p:spPr>
        <p:txBody>
          <a:bodyPr anchor="t" rtlCol="false" tIns="0" lIns="0" bIns="0" rIns="0">
            <a:spAutoFit/>
          </a:bodyPr>
          <a:lstStyle/>
          <a:p>
            <a:pPr algn="l">
              <a:lnSpc>
                <a:spcPts val="12501"/>
              </a:lnSpc>
            </a:pPr>
            <a:r>
              <a:rPr lang="en-US" sz="10418">
                <a:solidFill>
                  <a:srgbClr val="2244B4"/>
                </a:solidFill>
                <a:latin typeface="Cooper BT Light"/>
              </a:rPr>
              <a:t>Framework for </a:t>
            </a:r>
          </a:p>
          <a:p>
            <a:pPr algn="l">
              <a:lnSpc>
                <a:spcPts val="12501"/>
              </a:lnSpc>
            </a:pPr>
            <a:r>
              <a:rPr lang="en-US" sz="10418">
                <a:solidFill>
                  <a:srgbClr val="2244B4"/>
                </a:solidFill>
                <a:latin typeface="Cooper BT Light"/>
              </a:rPr>
              <a:t>the week</a:t>
            </a:r>
          </a:p>
        </p:txBody>
      </p:sp>
      <p:sp>
        <p:nvSpPr>
          <p:cNvPr name="Freeform 6" id="6"/>
          <p:cNvSpPr/>
          <p:nvPr/>
        </p:nvSpPr>
        <p:spPr>
          <a:xfrm flipH="false" flipV="false" rot="0">
            <a:off x="15150488" y="673466"/>
            <a:ext cx="2838367" cy="981002"/>
          </a:xfrm>
          <a:custGeom>
            <a:avLst/>
            <a:gdLst/>
            <a:ahLst/>
            <a:cxnLst/>
            <a:rect r="r" b="b" t="t" l="l"/>
            <a:pathLst>
              <a:path h="981002" w="2838367">
                <a:moveTo>
                  <a:pt x="0" y="0"/>
                </a:moveTo>
                <a:lnTo>
                  <a:pt x="2838367" y="0"/>
                </a:lnTo>
                <a:lnTo>
                  <a:pt x="2838367" y="981002"/>
                </a:lnTo>
                <a:lnTo>
                  <a:pt x="0" y="981002"/>
                </a:lnTo>
                <a:lnTo>
                  <a:pt x="0" y="0"/>
                </a:lnTo>
                <a:close/>
              </a:path>
            </a:pathLst>
          </a:custGeom>
          <a:blipFill>
            <a:blip r:embed="rId2"/>
            <a:stretch>
              <a:fillRect l="0" t="0" r="0" b="0"/>
            </a:stretch>
          </a:blipFill>
        </p:spPr>
      </p:sp>
      <p:sp>
        <p:nvSpPr>
          <p:cNvPr name="TextBox 7" id="7"/>
          <p:cNvSpPr txBox="true"/>
          <p:nvPr/>
        </p:nvSpPr>
        <p:spPr>
          <a:xfrm rot="0">
            <a:off x="16843248" y="9457090"/>
            <a:ext cx="411480" cy="142875"/>
          </a:xfrm>
          <a:prstGeom prst="rect">
            <a:avLst/>
          </a:prstGeom>
        </p:spPr>
        <p:txBody>
          <a:bodyPr anchor="t" rtlCol="false" tIns="0" lIns="0" bIns="0" rIns="0">
            <a:spAutoFit/>
          </a:bodyPr>
          <a:lstStyle/>
          <a:p>
            <a:pPr algn="r">
              <a:lnSpc>
                <a:spcPts val="1080"/>
              </a:lnSpc>
            </a:pPr>
            <a:r>
              <a:rPr lang="en-US" sz="900">
                <a:solidFill>
                  <a:srgbClr val="000000"/>
                </a:solidFill>
                <a:latin typeface="Arimo"/>
              </a:rPr>
              <a:t>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6843248" y="9454515"/>
            <a:ext cx="411480" cy="148025"/>
          </a:xfrm>
          <a:prstGeom prst="rect">
            <a:avLst/>
          </a:prstGeom>
        </p:spPr>
        <p:txBody>
          <a:bodyPr anchor="t" rtlCol="false" tIns="0" lIns="0" bIns="0" rIns="0">
            <a:spAutoFit/>
          </a:bodyPr>
          <a:lstStyle/>
          <a:p>
            <a:pPr algn="r">
              <a:lnSpc>
                <a:spcPts val="1080"/>
              </a:lnSpc>
            </a:pPr>
            <a:r>
              <a:rPr lang="en-US" sz="900">
                <a:solidFill>
                  <a:srgbClr val="000000"/>
                </a:solidFill>
                <a:latin typeface="Arimo"/>
              </a:rPr>
              <a:t>4</a:t>
            </a:r>
          </a:p>
        </p:txBody>
      </p:sp>
      <p:sp>
        <p:nvSpPr>
          <p:cNvPr name="TextBox 3" id="3"/>
          <p:cNvSpPr txBox="true"/>
          <p:nvPr/>
        </p:nvSpPr>
        <p:spPr>
          <a:xfrm rot="0">
            <a:off x="1004868" y="1288460"/>
            <a:ext cx="5100237" cy="777512"/>
          </a:xfrm>
          <a:prstGeom prst="rect">
            <a:avLst/>
          </a:prstGeom>
        </p:spPr>
        <p:txBody>
          <a:bodyPr anchor="t" rtlCol="false" tIns="0" lIns="0" bIns="0" rIns="0">
            <a:spAutoFit/>
          </a:bodyPr>
          <a:lstStyle/>
          <a:p>
            <a:pPr algn="l">
              <a:lnSpc>
                <a:spcPts val="6042"/>
              </a:lnSpc>
            </a:pPr>
            <a:r>
              <a:rPr lang="en-US" sz="4699">
                <a:solidFill>
                  <a:srgbClr val="000000"/>
                </a:solidFill>
                <a:latin typeface="Arimo Bold Italics"/>
              </a:rPr>
              <a:t>Stakeholders</a:t>
            </a:r>
          </a:p>
        </p:txBody>
      </p:sp>
      <p:sp>
        <p:nvSpPr>
          <p:cNvPr name="Freeform 4" id="4"/>
          <p:cNvSpPr/>
          <p:nvPr/>
        </p:nvSpPr>
        <p:spPr>
          <a:xfrm flipH="false" flipV="false" rot="0">
            <a:off x="6105105" y="1583709"/>
            <a:ext cx="11347328" cy="7785924"/>
          </a:xfrm>
          <a:custGeom>
            <a:avLst/>
            <a:gdLst/>
            <a:ahLst/>
            <a:cxnLst/>
            <a:rect r="r" b="b" t="t" l="l"/>
            <a:pathLst>
              <a:path h="7785924" w="11347328">
                <a:moveTo>
                  <a:pt x="0" y="0"/>
                </a:moveTo>
                <a:lnTo>
                  <a:pt x="11347327" y="0"/>
                </a:lnTo>
                <a:lnTo>
                  <a:pt x="11347327" y="7785924"/>
                </a:lnTo>
                <a:lnTo>
                  <a:pt x="0" y="7785924"/>
                </a:lnTo>
                <a:lnTo>
                  <a:pt x="0" y="0"/>
                </a:lnTo>
                <a:close/>
              </a:path>
            </a:pathLst>
          </a:custGeom>
          <a:blipFill>
            <a:blip r:embed="rId2"/>
            <a:stretch>
              <a:fillRect l="-116" t="0" r="-116" b="0"/>
            </a:stretch>
          </a:blipFill>
        </p:spPr>
      </p:sp>
      <p:sp>
        <p:nvSpPr>
          <p:cNvPr name="TextBox 5" id="5"/>
          <p:cNvSpPr txBox="true"/>
          <p:nvPr/>
        </p:nvSpPr>
        <p:spPr>
          <a:xfrm rot="0">
            <a:off x="783927" y="3051600"/>
            <a:ext cx="5321178" cy="5362575"/>
          </a:xfrm>
          <a:prstGeom prst="rect">
            <a:avLst/>
          </a:prstGeom>
        </p:spPr>
        <p:txBody>
          <a:bodyPr anchor="t" rtlCol="false" tIns="0" lIns="0" bIns="0" rIns="0">
            <a:spAutoFit/>
          </a:bodyPr>
          <a:lstStyle/>
          <a:p>
            <a:pPr algn="l" marL="647698" indent="-323849" lvl="1">
              <a:lnSpc>
                <a:spcPts val="3599"/>
              </a:lnSpc>
              <a:buAutoNum type="arabicPeriod" startAt="1"/>
            </a:pPr>
            <a:r>
              <a:rPr lang="en-US" sz="2999">
                <a:solidFill>
                  <a:srgbClr val="000000"/>
                </a:solidFill>
                <a:latin typeface="Muli"/>
              </a:rPr>
              <a:t>Sponsors</a:t>
            </a:r>
          </a:p>
          <a:p>
            <a:pPr algn="l">
              <a:lnSpc>
                <a:spcPts val="3599"/>
              </a:lnSpc>
            </a:pPr>
            <a:r>
              <a:rPr lang="en-US" sz="2999">
                <a:solidFill>
                  <a:srgbClr val="000000"/>
                </a:solidFill>
                <a:latin typeface="Muli"/>
              </a:rPr>
              <a:t>       1.1 </a:t>
            </a:r>
            <a:r>
              <a:rPr lang="en-US" sz="2999">
                <a:solidFill>
                  <a:srgbClr val="000000"/>
                </a:solidFill>
                <a:latin typeface="Muli"/>
              </a:rPr>
              <a:t>Flipkart</a:t>
            </a:r>
          </a:p>
          <a:p>
            <a:pPr algn="l">
              <a:lnSpc>
                <a:spcPts val="3599"/>
              </a:lnSpc>
            </a:pPr>
          </a:p>
          <a:p>
            <a:pPr algn="l">
              <a:lnSpc>
                <a:spcPts val="3599"/>
              </a:lnSpc>
            </a:pPr>
          </a:p>
          <a:p>
            <a:pPr algn="l">
              <a:lnSpc>
                <a:spcPts val="3599"/>
              </a:lnSpc>
            </a:pPr>
            <a:r>
              <a:rPr lang="en-US" sz="2999">
                <a:solidFill>
                  <a:srgbClr val="000000"/>
                </a:solidFill>
                <a:latin typeface="Muli"/>
              </a:rPr>
              <a:t>   2. </a:t>
            </a:r>
            <a:r>
              <a:rPr lang="en-US" sz="2999">
                <a:solidFill>
                  <a:srgbClr val="000000"/>
                </a:solidFill>
                <a:latin typeface="Muli"/>
              </a:rPr>
              <a:t>SME’s </a:t>
            </a:r>
          </a:p>
          <a:p>
            <a:pPr algn="l">
              <a:lnSpc>
                <a:spcPts val="3599"/>
              </a:lnSpc>
            </a:pPr>
            <a:r>
              <a:rPr lang="en-US" sz="2999">
                <a:solidFill>
                  <a:srgbClr val="000000"/>
                </a:solidFill>
                <a:latin typeface="Muli"/>
              </a:rPr>
              <a:t>  </a:t>
            </a:r>
            <a:r>
              <a:rPr lang="en-US" sz="2999">
                <a:solidFill>
                  <a:srgbClr val="000000"/>
                </a:solidFill>
                <a:latin typeface="Muli"/>
              </a:rPr>
              <a:t>2.1 Mr. Amit Balyan</a:t>
            </a:r>
          </a:p>
          <a:p>
            <a:pPr algn="l" marL="1304922" indent="-434974" lvl="2">
              <a:lnSpc>
                <a:spcPts val="3599"/>
              </a:lnSpc>
            </a:pPr>
          </a:p>
          <a:p>
            <a:pPr algn="l" marL="1304922" indent="-434974" lvl="2">
              <a:lnSpc>
                <a:spcPts val="3599"/>
              </a:lnSpc>
            </a:pPr>
          </a:p>
          <a:p>
            <a:pPr algn="l">
              <a:lnSpc>
                <a:spcPts val="3599"/>
              </a:lnSpc>
            </a:pPr>
            <a:r>
              <a:rPr lang="en-US" sz="2999">
                <a:solidFill>
                  <a:srgbClr val="000000"/>
                </a:solidFill>
                <a:latin typeface="Muli"/>
              </a:rPr>
              <a:t>   3. </a:t>
            </a:r>
            <a:r>
              <a:rPr lang="en-US" sz="2999">
                <a:solidFill>
                  <a:srgbClr val="000000"/>
                </a:solidFill>
                <a:latin typeface="Muli"/>
              </a:rPr>
              <a:t>Trainers</a:t>
            </a:r>
          </a:p>
          <a:p>
            <a:pPr algn="l">
              <a:lnSpc>
                <a:spcPts val="3599"/>
              </a:lnSpc>
            </a:pPr>
            <a:r>
              <a:rPr lang="en-US" sz="2999">
                <a:solidFill>
                  <a:srgbClr val="000000"/>
                </a:solidFill>
                <a:latin typeface="Muli"/>
              </a:rPr>
              <a:t>       3.1 Ms Anushka Khanna</a:t>
            </a:r>
          </a:p>
          <a:p>
            <a:pPr algn="l">
              <a:lnSpc>
                <a:spcPts val="3599"/>
              </a:lnSpc>
            </a:pPr>
          </a:p>
          <a:p>
            <a:pPr algn="l" marL="1304922" indent="-434974" lvl="2">
              <a:lnSpc>
                <a:spcPts val="3599"/>
              </a:lnSpc>
            </a:pPr>
          </a:p>
        </p:txBody>
      </p:sp>
      <p:sp>
        <p:nvSpPr>
          <p:cNvPr name="Freeform 6" id="6"/>
          <p:cNvSpPr/>
          <p:nvPr/>
        </p:nvSpPr>
        <p:spPr>
          <a:xfrm flipH="false" flipV="false" rot="0">
            <a:off x="15150488" y="673466"/>
            <a:ext cx="2838367" cy="981002"/>
          </a:xfrm>
          <a:custGeom>
            <a:avLst/>
            <a:gdLst/>
            <a:ahLst/>
            <a:cxnLst/>
            <a:rect r="r" b="b" t="t" l="l"/>
            <a:pathLst>
              <a:path h="981002" w="2838367">
                <a:moveTo>
                  <a:pt x="0" y="0"/>
                </a:moveTo>
                <a:lnTo>
                  <a:pt x="2838367" y="0"/>
                </a:lnTo>
                <a:lnTo>
                  <a:pt x="2838367" y="981002"/>
                </a:lnTo>
                <a:lnTo>
                  <a:pt x="0" y="981002"/>
                </a:lnTo>
                <a:lnTo>
                  <a:pt x="0" y="0"/>
                </a:lnTo>
                <a:close/>
              </a:path>
            </a:pathLst>
          </a:custGeom>
          <a:blipFill>
            <a:blip r:embed="rId3"/>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5AE0"/>
        </a:solidFill>
      </p:bgPr>
    </p:bg>
    <p:spTree>
      <p:nvGrpSpPr>
        <p:cNvPr id="1" name=""/>
        <p:cNvGrpSpPr/>
        <p:nvPr/>
      </p:nvGrpSpPr>
      <p:grpSpPr>
        <a:xfrm>
          <a:off x="0" y="0"/>
          <a:ext cx="0" cy="0"/>
          <a:chOff x="0" y="0"/>
          <a:chExt cx="0" cy="0"/>
        </a:xfrm>
      </p:grpSpPr>
      <p:grpSp>
        <p:nvGrpSpPr>
          <p:cNvPr name="Group 2" id="2"/>
          <p:cNvGrpSpPr/>
          <p:nvPr/>
        </p:nvGrpSpPr>
        <p:grpSpPr>
          <a:xfrm rot="0">
            <a:off x="5541264" y="1543050"/>
            <a:ext cx="7200900" cy="7200900"/>
            <a:chOff x="0" y="0"/>
            <a:chExt cx="9601200" cy="9601200"/>
          </a:xfrm>
        </p:grpSpPr>
        <p:sp>
          <p:nvSpPr>
            <p:cNvPr name="Freeform 3" id="3"/>
            <p:cNvSpPr/>
            <p:nvPr/>
          </p:nvSpPr>
          <p:spPr>
            <a:xfrm flipH="false" flipV="false" rot="0">
              <a:off x="0" y="0"/>
              <a:ext cx="9601200" cy="9601200"/>
            </a:xfrm>
            <a:custGeom>
              <a:avLst/>
              <a:gdLst/>
              <a:ahLst/>
              <a:cxnLst/>
              <a:rect r="r" b="b" t="t" l="l"/>
              <a:pathLst>
                <a:path h="9601200" w="9601200">
                  <a:moveTo>
                    <a:pt x="4800600" y="529590"/>
                  </a:moveTo>
                  <a:cubicBezTo>
                    <a:pt x="2441702" y="529590"/>
                    <a:pt x="529590" y="2441702"/>
                    <a:pt x="529590" y="4800600"/>
                  </a:cubicBezTo>
                  <a:cubicBezTo>
                    <a:pt x="529590" y="7159498"/>
                    <a:pt x="2441702" y="9071610"/>
                    <a:pt x="4800600" y="9071610"/>
                  </a:cubicBezTo>
                  <a:cubicBezTo>
                    <a:pt x="7159498" y="9071610"/>
                    <a:pt x="9071610" y="7159498"/>
                    <a:pt x="9071610" y="4800600"/>
                  </a:cubicBezTo>
                  <a:cubicBezTo>
                    <a:pt x="9071610" y="2441702"/>
                    <a:pt x="7159498" y="529590"/>
                    <a:pt x="4800600" y="529590"/>
                  </a:cubicBezTo>
                  <a:close/>
                  <a:moveTo>
                    <a:pt x="4800600" y="0"/>
                  </a:moveTo>
                  <a:cubicBezTo>
                    <a:pt x="7451852" y="0"/>
                    <a:pt x="9601200" y="2149348"/>
                    <a:pt x="9601200" y="4800600"/>
                  </a:cubicBezTo>
                  <a:cubicBezTo>
                    <a:pt x="9601200" y="7451852"/>
                    <a:pt x="7451852" y="9601200"/>
                    <a:pt x="4800600" y="9601200"/>
                  </a:cubicBezTo>
                  <a:cubicBezTo>
                    <a:pt x="2149348" y="9601200"/>
                    <a:pt x="0" y="7451852"/>
                    <a:pt x="0" y="4800600"/>
                  </a:cubicBezTo>
                  <a:cubicBezTo>
                    <a:pt x="0" y="2149348"/>
                    <a:pt x="2149348" y="0"/>
                    <a:pt x="4800600" y="0"/>
                  </a:cubicBezTo>
                  <a:close/>
                </a:path>
              </a:pathLst>
            </a:custGeom>
            <a:solidFill>
              <a:srgbClr val="FFFFFF"/>
            </a:solidFill>
          </p:spPr>
        </p:sp>
      </p:grpSp>
      <p:sp>
        <p:nvSpPr>
          <p:cNvPr name="TextBox 4" id="4"/>
          <p:cNvSpPr txBox="true"/>
          <p:nvPr/>
        </p:nvSpPr>
        <p:spPr>
          <a:xfrm rot="0">
            <a:off x="2093075" y="4183511"/>
            <a:ext cx="13819530" cy="1602262"/>
          </a:xfrm>
          <a:prstGeom prst="rect">
            <a:avLst/>
          </a:prstGeom>
        </p:spPr>
        <p:txBody>
          <a:bodyPr anchor="t" rtlCol="false" tIns="0" lIns="0" bIns="0" rIns="0">
            <a:spAutoFit/>
          </a:bodyPr>
          <a:lstStyle/>
          <a:p>
            <a:pPr algn="ctr">
              <a:lnSpc>
                <a:spcPts val="6421"/>
              </a:lnSpc>
            </a:pPr>
            <a:r>
              <a:rPr lang="en-US" sz="4864">
                <a:solidFill>
                  <a:srgbClr val="FFFFFF"/>
                </a:solidFill>
                <a:latin typeface="Muli"/>
              </a:rPr>
              <a:t>  Our next starts</a:t>
            </a:r>
          </a:p>
          <a:p>
            <a:pPr algn="ctr">
              <a:lnSpc>
                <a:spcPts val="6421"/>
              </a:lnSpc>
            </a:pPr>
          </a:p>
        </p:txBody>
      </p:sp>
      <p:sp>
        <p:nvSpPr>
          <p:cNvPr name="TextBox 5" id="5"/>
          <p:cNvSpPr txBox="true"/>
          <p:nvPr/>
        </p:nvSpPr>
        <p:spPr>
          <a:xfrm rot="0">
            <a:off x="16843248" y="9454515"/>
            <a:ext cx="411480" cy="148025"/>
          </a:xfrm>
          <a:prstGeom prst="rect">
            <a:avLst/>
          </a:prstGeom>
        </p:spPr>
        <p:txBody>
          <a:bodyPr anchor="t" rtlCol="false" tIns="0" lIns="0" bIns="0" rIns="0">
            <a:spAutoFit/>
          </a:bodyPr>
          <a:lstStyle/>
          <a:p>
            <a:pPr algn="r">
              <a:lnSpc>
                <a:spcPts val="1080"/>
              </a:lnSpc>
            </a:pPr>
            <a:r>
              <a:rPr lang="en-US" sz="900">
                <a:solidFill>
                  <a:srgbClr val="FFFFFF"/>
                </a:solidFill>
                <a:latin typeface="Arimo"/>
              </a:rPr>
              <a:t>5</a:t>
            </a:r>
          </a:p>
        </p:txBody>
      </p:sp>
      <p:sp>
        <p:nvSpPr>
          <p:cNvPr name="TextBox 6" id="6"/>
          <p:cNvSpPr txBox="true"/>
          <p:nvPr/>
        </p:nvSpPr>
        <p:spPr>
          <a:xfrm rot="0">
            <a:off x="7677797" y="5297001"/>
            <a:ext cx="3206903" cy="1390650"/>
          </a:xfrm>
          <a:prstGeom prst="rect">
            <a:avLst/>
          </a:prstGeom>
        </p:spPr>
        <p:txBody>
          <a:bodyPr anchor="t" rtlCol="false" tIns="0" lIns="0" bIns="0" rIns="0">
            <a:spAutoFit/>
          </a:bodyPr>
          <a:lstStyle/>
          <a:p>
            <a:pPr algn="l">
              <a:lnSpc>
                <a:spcPts val="10943"/>
              </a:lnSpc>
            </a:pPr>
            <a:r>
              <a:rPr lang="en-US" sz="9119">
                <a:solidFill>
                  <a:srgbClr val="FEE10B"/>
                </a:solidFill>
                <a:latin typeface="Muli Bold"/>
              </a:rPr>
              <a:t>NOW</a:t>
            </a:r>
          </a:p>
        </p:txBody>
      </p:sp>
      <p:sp>
        <p:nvSpPr>
          <p:cNvPr name="Freeform 7" id="7"/>
          <p:cNvSpPr/>
          <p:nvPr/>
        </p:nvSpPr>
        <p:spPr>
          <a:xfrm flipH="false" flipV="false" rot="0">
            <a:off x="15150488" y="673466"/>
            <a:ext cx="2838367" cy="981002"/>
          </a:xfrm>
          <a:custGeom>
            <a:avLst/>
            <a:gdLst/>
            <a:ahLst/>
            <a:cxnLst/>
            <a:rect r="r" b="b" t="t" l="l"/>
            <a:pathLst>
              <a:path h="981002" w="2838367">
                <a:moveTo>
                  <a:pt x="0" y="0"/>
                </a:moveTo>
                <a:lnTo>
                  <a:pt x="2838367" y="0"/>
                </a:lnTo>
                <a:lnTo>
                  <a:pt x="2838367" y="981002"/>
                </a:lnTo>
                <a:lnTo>
                  <a:pt x="0" y="981002"/>
                </a:lnTo>
                <a:lnTo>
                  <a:pt x="0" y="0"/>
                </a:lnTo>
                <a:close/>
              </a:path>
            </a:pathLst>
          </a:custGeom>
          <a:blipFill>
            <a:blip r:embed="rId3"/>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0" y="662918"/>
            <a:ext cx="18288000" cy="1574673"/>
          </a:xfrm>
          <a:prstGeom prst="rect">
            <a:avLst/>
          </a:prstGeom>
        </p:spPr>
        <p:txBody>
          <a:bodyPr anchor="t" rtlCol="false" tIns="0" lIns="0" bIns="0" rIns="0">
            <a:spAutoFit/>
          </a:bodyPr>
          <a:lstStyle/>
          <a:p>
            <a:pPr algn="ctr">
              <a:lnSpc>
                <a:spcPts val="6336"/>
              </a:lnSpc>
            </a:pPr>
            <a:r>
              <a:rPr lang="en-US" sz="4800" spc="163">
                <a:solidFill>
                  <a:srgbClr val="000000"/>
                </a:solidFill>
                <a:latin typeface="Muli Bold Italics"/>
              </a:rPr>
              <a:t>1</a:t>
            </a:r>
            <a:r>
              <a:rPr lang="en-US" sz="4800" spc="163">
                <a:solidFill>
                  <a:srgbClr val="000000"/>
                </a:solidFill>
                <a:latin typeface="Muli Bold Italics"/>
              </a:rPr>
              <a:t> Week of Training + Project demo </a:t>
            </a:r>
          </a:p>
          <a:p>
            <a:pPr algn="ctr">
              <a:lnSpc>
                <a:spcPts val="6336"/>
              </a:lnSpc>
            </a:pPr>
          </a:p>
        </p:txBody>
      </p:sp>
      <p:grpSp>
        <p:nvGrpSpPr>
          <p:cNvPr name="Group 3" id="3"/>
          <p:cNvGrpSpPr/>
          <p:nvPr/>
        </p:nvGrpSpPr>
        <p:grpSpPr>
          <a:xfrm rot="0">
            <a:off x="4074863" y="7258162"/>
            <a:ext cx="10146982" cy="1175572"/>
            <a:chOff x="0" y="0"/>
            <a:chExt cx="13529310" cy="1567430"/>
          </a:xfrm>
        </p:grpSpPr>
        <p:sp>
          <p:nvSpPr>
            <p:cNvPr name="Freeform 4" id="4"/>
            <p:cNvSpPr/>
            <p:nvPr/>
          </p:nvSpPr>
          <p:spPr>
            <a:xfrm flipH="false" flipV="false" rot="0">
              <a:off x="28575" y="28575"/>
              <a:ext cx="13472161" cy="1510284"/>
            </a:xfrm>
            <a:custGeom>
              <a:avLst/>
              <a:gdLst/>
              <a:ahLst/>
              <a:cxnLst/>
              <a:rect r="r" b="b" t="t" l="l"/>
              <a:pathLst>
                <a:path h="1510284" w="13472161">
                  <a:moveTo>
                    <a:pt x="0" y="1510284"/>
                  </a:moveTo>
                  <a:lnTo>
                    <a:pt x="1216533" y="0"/>
                  </a:lnTo>
                  <a:lnTo>
                    <a:pt x="12255627" y="0"/>
                  </a:lnTo>
                  <a:lnTo>
                    <a:pt x="13472161" y="1510284"/>
                  </a:lnTo>
                  <a:close/>
                </a:path>
              </a:pathLst>
            </a:custGeom>
            <a:solidFill>
              <a:srgbClr val="005AE0"/>
            </a:solidFill>
          </p:spPr>
        </p:sp>
        <p:sp>
          <p:nvSpPr>
            <p:cNvPr name="Freeform 5" id="5"/>
            <p:cNvSpPr/>
            <p:nvPr/>
          </p:nvSpPr>
          <p:spPr>
            <a:xfrm flipH="false" flipV="false" rot="0">
              <a:off x="-1905" y="0"/>
              <a:ext cx="13533121" cy="1567434"/>
            </a:xfrm>
            <a:custGeom>
              <a:avLst/>
              <a:gdLst/>
              <a:ahLst/>
              <a:cxnLst/>
              <a:rect r="r" b="b" t="t" l="l"/>
              <a:pathLst>
                <a:path h="1567434" w="13533121">
                  <a:moveTo>
                    <a:pt x="8255" y="1520952"/>
                  </a:moveTo>
                  <a:lnTo>
                    <a:pt x="1224788" y="10668"/>
                  </a:lnTo>
                  <a:cubicBezTo>
                    <a:pt x="1230122" y="3937"/>
                    <a:pt x="1238377" y="0"/>
                    <a:pt x="1247013" y="0"/>
                  </a:cubicBezTo>
                  <a:lnTo>
                    <a:pt x="12286107" y="0"/>
                  </a:lnTo>
                  <a:cubicBezTo>
                    <a:pt x="12294743" y="0"/>
                    <a:pt x="12302998" y="3937"/>
                    <a:pt x="12308332" y="10668"/>
                  </a:cubicBezTo>
                  <a:lnTo>
                    <a:pt x="13524866" y="1520952"/>
                  </a:lnTo>
                  <a:cubicBezTo>
                    <a:pt x="13531723" y="1529461"/>
                    <a:pt x="13533121" y="1541272"/>
                    <a:pt x="13528422" y="1551178"/>
                  </a:cubicBezTo>
                  <a:cubicBezTo>
                    <a:pt x="13523722" y="1561084"/>
                    <a:pt x="13513690" y="1567434"/>
                    <a:pt x="13502641" y="1567434"/>
                  </a:cubicBezTo>
                  <a:lnTo>
                    <a:pt x="30480" y="1567434"/>
                  </a:lnTo>
                  <a:cubicBezTo>
                    <a:pt x="19431" y="1567434"/>
                    <a:pt x="9398" y="1561084"/>
                    <a:pt x="4699" y="1551178"/>
                  </a:cubicBezTo>
                  <a:cubicBezTo>
                    <a:pt x="0" y="1541272"/>
                    <a:pt x="1270" y="1529461"/>
                    <a:pt x="8255" y="1520952"/>
                  </a:cubicBezTo>
                  <a:moveTo>
                    <a:pt x="52705" y="1556766"/>
                  </a:moveTo>
                  <a:lnTo>
                    <a:pt x="30480" y="1538859"/>
                  </a:lnTo>
                  <a:lnTo>
                    <a:pt x="30480" y="1510284"/>
                  </a:lnTo>
                  <a:lnTo>
                    <a:pt x="13502641" y="1510284"/>
                  </a:lnTo>
                  <a:lnTo>
                    <a:pt x="13502641" y="1538859"/>
                  </a:lnTo>
                  <a:lnTo>
                    <a:pt x="13480416" y="1556766"/>
                  </a:lnTo>
                  <a:lnTo>
                    <a:pt x="12263882" y="46482"/>
                  </a:lnTo>
                  <a:lnTo>
                    <a:pt x="12286107" y="28575"/>
                  </a:lnTo>
                  <a:lnTo>
                    <a:pt x="12286107" y="57150"/>
                  </a:lnTo>
                  <a:lnTo>
                    <a:pt x="1247013" y="57150"/>
                  </a:lnTo>
                  <a:lnTo>
                    <a:pt x="1247013" y="28575"/>
                  </a:lnTo>
                  <a:lnTo>
                    <a:pt x="1269238" y="46482"/>
                  </a:lnTo>
                  <a:lnTo>
                    <a:pt x="52705" y="1556766"/>
                  </a:lnTo>
                  <a:close/>
                </a:path>
              </a:pathLst>
            </a:custGeom>
            <a:solidFill>
              <a:srgbClr val="005AE0"/>
            </a:solidFill>
          </p:spPr>
        </p:sp>
      </p:grpSp>
      <p:grpSp>
        <p:nvGrpSpPr>
          <p:cNvPr name="Group 6" id="6"/>
          <p:cNvGrpSpPr/>
          <p:nvPr/>
        </p:nvGrpSpPr>
        <p:grpSpPr>
          <a:xfrm rot="0">
            <a:off x="5126423" y="5950073"/>
            <a:ext cx="8068800" cy="1169541"/>
            <a:chOff x="0" y="0"/>
            <a:chExt cx="10758400" cy="1559388"/>
          </a:xfrm>
        </p:grpSpPr>
        <p:sp>
          <p:nvSpPr>
            <p:cNvPr name="Freeform 7" id="7"/>
            <p:cNvSpPr/>
            <p:nvPr/>
          </p:nvSpPr>
          <p:spPr>
            <a:xfrm flipH="false" flipV="false" rot="0">
              <a:off x="28575" y="28575"/>
              <a:ext cx="10701275" cy="1502283"/>
            </a:xfrm>
            <a:custGeom>
              <a:avLst/>
              <a:gdLst/>
              <a:ahLst/>
              <a:cxnLst/>
              <a:rect r="r" b="b" t="t" l="l"/>
              <a:pathLst>
                <a:path h="1502283" w="10701275">
                  <a:moveTo>
                    <a:pt x="0" y="1502283"/>
                  </a:moveTo>
                  <a:lnTo>
                    <a:pt x="1232281" y="0"/>
                  </a:lnTo>
                  <a:lnTo>
                    <a:pt x="9468993" y="0"/>
                  </a:lnTo>
                  <a:lnTo>
                    <a:pt x="10701275" y="1502283"/>
                  </a:lnTo>
                  <a:close/>
                </a:path>
              </a:pathLst>
            </a:custGeom>
            <a:solidFill>
              <a:srgbClr val="005AE0"/>
            </a:solidFill>
          </p:spPr>
        </p:sp>
        <p:sp>
          <p:nvSpPr>
            <p:cNvPr name="Freeform 8" id="8"/>
            <p:cNvSpPr/>
            <p:nvPr/>
          </p:nvSpPr>
          <p:spPr>
            <a:xfrm flipH="false" flipV="false" rot="0">
              <a:off x="-1905" y="0"/>
              <a:ext cx="10762361" cy="1559433"/>
            </a:xfrm>
            <a:custGeom>
              <a:avLst/>
              <a:gdLst/>
              <a:ahLst/>
              <a:cxnLst/>
              <a:rect r="r" b="b" t="t" l="l"/>
              <a:pathLst>
                <a:path h="1559433" w="10762361">
                  <a:moveTo>
                    <a:pt x="8382" y="1512697"/>
                  </a:moveTo>
                  <a:lnTo>
                    <a:pt x="1240663" y="10414"/>
                  </a:lnTo>
                  <a:cubicBezTo>
                    <a:pt x="1246124" y="3810"/>
                    <a:pt x="1254252" y="0"/>
                    <a:pt x="1262761" y="0"/>
                  </a:cubicBezTo>
                  <a:lnTo>
                    <a:pt x="9499473" y="0"/>
                  </a:lnTo>
                  <a:cubicBezTo>
                    <a:pt x="9507982" y="0"/>
                    <a:pt x="9516110" y="3810"/>
                    <a:pt x="9521571" y="10414"/>
                  </a:cubicBezTo>
                  <a:lnTo>
                    <a:pt x="10753853" y="1512697"/>
                  </a:lnTo>
                  <a:cubicBezTo>
                    <a:pt x="10760837" y="1521206"/>
                    <a:pt x="10762361" y="1533017"/>
                    <a:pt x="10757535" y="1543050"/>
                  </a:cubicBezTo>
                  <a:cubicBezTo>
                    <a:pt x="10752709" y="1553083"/>
                    <a:pt x="10742804" y="1559433"/>
                    <a:pt x="10731755" y="1559433"/>
                  </a:cubicBezTo>
                  <a:lnTo>
                    <a:pt x="30480" y="1559433"/>
                  </a:lnTo>
                  <a:cubicBezTo>
                    <a:pt x="19431" y="1559433"/>
                    <a:pt x="9398" y="1553083"/>
                    <a:pt x="4699" y="1543050"/>
                  </a:cubicBezTo>
                  <a:cubicBezTo>
                    <a:pt x="0" y="1533017"/>
                    <a:pt x="1397" y="1521206"/>
                    <a:pt x="8382" y="1512697"/>
                  </a:cubicBezTo>
                  <a:moveTo>
                    <a:pt x="52578" y="1548892"/>
                  </a:moveTo>
                  <a:lnTo>
                    <a:pt x="30480" y="1530731"/>
                  </a:lnTo>
                  <a:lnTo>
                    <a:pt x="30480" y="1502156"/>
                  </a:lnTo>
                  <a:lnTo>
                    <a:pt x="10731754" y="1502156"/>
                  </a:lnTo>
                  <a:lnTo>
                    <a:pt x="10731754" y="1530731"/>
                  </a:lnTo>
                  <a:lnTo>
                    <a:pt x="10709656" y="1548892"/>
                  </a:lnTo>
                  <a:lnTo>
                    <a:pt x="9477375" y="46736"/>
                  </a:lnTo>
                  <a:lnTo>
                    <a:pt x="9499473" y="28575"/>
                  </a:lnTo>
                  <a:lnTo>
                    <a:pt x="9499473" y="57150"/>
                  </a:lnTo>
                  <a:lnTo>
                    <a:pt x="1262761" y="57150"/>
                  </a:lnTo>
                  <a:lnTo>
                    <a:pt x="1262761" y="28575"/>
                  </a:lnTo>
                  <a:lnTo>
                    <a:pt x="1284859" y="46736"/>
                  </a:lnTo>
                  <a:lnTo>
                    <a:pt x="52578" y="1548892"/>
                  </a:lnTo>
                  <a:close/>
                </a:path>
              </a:pathLst>
            </a:custGeom>
            <a:solidFill>
              <a:srgbClr val="005AE0"/>
            </a:solidFill>
          </p:spPr>
        </p:sp>
      </p:grpSp>
      <p:grpSp>
        <p:nvGrpSpPr>
          <p:cNvPr name="Group 9" id="9"/>
          <p:cNvGrpSpPr/>
          <p:nvPr/>
        </p:nvGrpSpPr>
        <p:grpSpPr>
          <a:xfrm rot="0">
            <a:off x="6173826" y="4740166"/>
            <a:ext cx="6003089" cy="1115205"/>
            <a:chOff x="0" y="0"/>
            <a:chExt cx="8004118" cy="1486940"/>
          </a:xfrm>
        </p:grpSpPr>
        <p:sp>
          <p:nvSpPr>
            <p:cNvPr name="Freeform 10" id="10"/>
            <p:cNvSpPr/>
            <p:nvPr/>
          </p:nvSpPr>
          <p:spPr>
            <a:xfrm flipH="false" flipV="false" rot="0">
              <a:off x="28575" y="28575"/>
              <a:ext cx="7947025" cy="1429766"/>
            </a:xfrm>
            <a:custGeom>
              <a:avLst/>
              <a:gdLst/>
              <a:ahLst/>
              <a:cxnLst/>
              <a:rect r="r" b="b" t="t" l="l"/>
              <a:pathLst>
                <a:path h="1429766" w="7947025">
                  <a:moveTo>
                    <a:pt x="0" y="1429766"/>
                  </a:moveTo>
                  <a:lnTo>
                    <a:pt x="1193038" y="0"/>
                  </a:lnTo>
                  <a:lnTo>
                    <a:pt x="6753860" y="0"/>
                  </a:lnTo>
                  <a:lnTo>
                    <a:pt x="7947025" y="1429766"/>
                  </a:lnTo>
                  <a:close/>
                </a:path>
              </a:pathLst>
            </a:custGeom>
            <a:solidFill>
              <a:srgbClr val="005AE0"/>
            </a:solidFill>
          </p:spPr>
        </p:sp>
        <p:sp>
          <p:nvSpPr>
            <p:cNvPr name="Freeform 11" id="11"/>
            <p:cNvSpPr/>
            <p:nvPr/>
          </p:nvSpPr>
          <p:spPr>
            <a:xfrm flipH="false" flipV="false" rot="0">
              <a:off x="-2032" y="0"/>
              <a:ext cx="8008112" cy="1487043"/>
            </a:xfrm>
            <a:custGeom>
              <a:avLst/>
              <a:gdLst/>
              <a:ahLst/>
              <a:cxnLst/>
              <a:rect r="r" b="b" t="t" l="l"/>
              <a:pathLst>
                <a:path h="1487043" w="8008112">
                  <a:moveTo>
                    <a:pt x="8636" y="1440053"/>
                  </a:moveTo>
                  <a:lnTo>
                    <a:pt x="1201801" y="10287"/>
                  </a:lnTo>
                  <a:cubicBezTo>
                    <a:pt x="1207135" y="3810"/>
                    <a:pt x="1215263" y="0"/>
                    <a:pt x="1223645" y="0"/>
                  </a:cubicBezTo>
                  <a:lnTo>
                    <a:pt x="6784467" y="0"/>
                  </a:lnTo>
                  <a:cubicBezTo>
                    <a:pt x="6792976" y="0"/>
                    <a:pt x="6800977" y="3810"/>
                    <a:pt x="6806438" y="10287"/>
                  </a:cubicBezTo>
                  <a:lnTo>
                    <a:pt x="7999476" y="1440053"/>
                  </a:lnTo>
                  <a:cubicBezTo>
                    <a:pt x="8006588" y="1448562"/>
                    <a:pt x="8008112" y="1460373"/>
                    <a:pt x="8003413" y="1470533"/>
                  </a:cubicBezTo>
                  <a:cubicBezTo>
                    <a:pt x="7998714" y="1480693"/>
                    <a:pt x="7988681" y="1487043"/>
                    <a:pt x="7977505" y="1487043"/>
                  </a:cubicBezTo>
                  <a:lnTo>
                    <a:pt x="30607" y="1487043"/>
                  </a:lnTo>
                  <a:cubicBezTo>
                    <a:pt x="19558" y="1487043"/>
                    <a:pt x="9398" y="1480566"/>
                    <a:pt x="4699" y="1470533"/>
                  </a:cubicBezTo>
                  <a:cubicBezTo>
                    <a:pt x="0" y="1460500"/>
                    <a:pt x="1524" y="1448689"/>
                    <a:pt x="8636" y="1440053"/>
                  </a:cubicBezTo>
                  <a:moveTo>
                    <a:pt x="52578" y="1476629"/>
                  </a:moveTo>
                  <a:lnTo>
                    <a:pt x="30607" y="1458341"/>
                  </a:lnTo>
                  <a:lnTo>
                    <a:pt x="30607" y="1429766"/>
                  </a:lnTo>
                  <a:lnTo>
                    <a:pt x="7977632" y="1429766"/>
                  </a:lnTo>
                  <a:lnTo>
                    <a:pt x="7977632" y="1458341"/>
                  </a:lnTo>
                  <a:lnTo>
                    <a:pt x="7955661" y="1476629"/>
                  </a:lnTo>
                  <a:lnTo>
                    <a:pt x="6762496" y="46863"/>
                  </a:lnTo>
                  <a:lnTo>
                    <a:pt x="6784467" y="28575"/>
                  </a:lnTo>
                  <a:lnTo>
                    <a:pt x="6784467" y="57150"/>
                  </a:lnTo>
                  <a:lnTo>
                    <a:pt x="1223645" y="57150"/>
                  </a:lnTo>
                  <a:lnTo>
                    <a:pt x="1223645" y="28575"/>
                  </a:lnTo>
                  <a:lnTo>
                    <a:pt x="1245616" y="46863"/>
                  </a:lnTo>
                  <a:lnTo>
                    <a:pt x="52578" y="1476629"/>
                  </a:lnTo>
                  <a:close/>
                </a:path>
              </a:pathLst>
            </a:custGeom>
            <a:solidFill>
              <a:srgbClr val="005AE0"/>
            </a:solidFill>
          </p:spPr>
        </p:sp>
      </p:grpSp>
      <p:grpSp>
        <p:nvGrpSpPr>
          <p:cNvPr name="Group 12" id="12"/>
          <p:cNvGrpSpPr/>
          <p:nvPr/>
        </p:nvGrpSpPr>
        <p:grpSpPr>
          <a:xfrm rot="0">
            <a:off x="7146414" y="3496481"/>
            <a:ext cx="4107786" cy="1124043"/>
            <a:chOff x="0" y="0"/>
            <a:chExt cx="5477048" cy="1498724"/>
          </a:xfrm>
        </p:grpSpPr>
        <p:sp>
          <p:nvSpPr>
            <p:cNvPr name="Freeform 13" id="13"/>
            <p:cNvSpPr/>
            <p:nvPr/>
          </p:nvSpPr>
          <p:spPr>
            <a:xfrm flipH="false" flipV="false" rot="0">
              <a:off x="28575" y="28575"/>
              <a:ext cx="5419852" cy="1441577"/>
            </a:xfrm>
            <a:custGeom>
              <a:avLst/>
              <a:gdLst/>
              <a:ahLst/>
              <a:cxnLst/>
              <a:rect r="r" b="b" t="t" l="l"/>
              <a:pathLst>
                <a:path h="1441577" w="5419852">
                  <a:moveTo>
                    <a:pt x="0" y="1441577"/>
                  </a:moveTo>
                  <a:lnTo>
                    <a:pt x="1188466" y="0"/>
                  </a:lnTo>
                  <a:lnTo>
                    <a:pt x="4231386" y="0"/>
                  </a:lnTo>
                  <a:lnTo>
                    <a:pt x="5419852" y="1441577"/>
                  </a:lnTo>
                  <a:close/>
                </a:path>
              </a:pathLst>
            </a:custGeom>
            <a:solidFill>
              <a:srgbClr val="005AE0"/>
            </a:solidFill>
          </p:spPr>
        </p:sp>
        <p:sp>
          <p:nvSpPr>
            <p:cNvPr name="Freeform 14" id="14"/>
            <p:cNvSpPr/>
            <p:nvPr/>
          </p:nvSpPr>
          <p:spPr>
            <a:xfrm flipH="false" flipV="false" rot="0">
              <a:off x="-2159" y="0"/>
              <a:ext cx="5481193" cy="1498727"/>
            </a:xfrm>
            <a:custGeom>
              <a:avLst/>
              <a:gdLst/>
              <a:ahLst/>
              <a:cxnLst/>
              <a:rect r="r" b="b" t="t" l="l"/>
              <a:pathLst>
                <a:path h="1498727" w="5481193">
                  <a:moveTo>
                    <a:pt x="8636" y="1451991"/>
                  </a:moveTo>
                  <a:lnTo>
                    <a:pt x="1197102" y="10414"/>
                  </a:lnTo>
                  <a:cubicBezTo>
                    <a:pt x="1202563" y="3810"/>
                    <a:pt x="1210691" y="0"/>
                    <a:pt x="1219200" y="0"/>
                  </a:cubicBezTo>
                  <a:lnTo>
                    <a:pt x="4262120" y="0"/>
                  </a:lnTo>
                  <a:cubicBezTo>
                    <a:pt x="4270629" y="0"/>
                    <a:pt x="4278757" y="3810"/>
                    <a:pt x="4284218" y="10414"/>
                  </a:cubicBezTo>
                  <a:lnTo>
                    <a:pt x="5472684" y="1451991"/>
                  </a:lnTo>
                  <a:cubicBezTo>
                    <a:pt x="5479669" y="1460500"/>
                    <a:pt x="5481193" y="1472311"/>
                    <a:pt x="5476494" y="1482344"/>
                  </a:cubicBezTo>
                  <a:cubicBezTo>
                    <a:pt x="5471795" y="1492377"/>
                    <a:pt x="5461762" y="1498727"/>
                    <a:pt x="5450586" y="1498727"/>
                  </a:cubicBezTo>
                  <a:lnTo>
                    <a:pt x="30734" y="1498727"/>
                  </a:lnTo>
                  <a:cubicBezTo>
                    <a:pt x="19685" y="1498727"/>
                    <a:pt x="9652" y="1492377"/>
                    <a:pt x="4826" y="1482344"/>
                  </a:cubicBezTo>
                  <a:cubicBezTo>
                    <a:pt x="0" y="1472311"/>
                    <a:pt x="1524" y="1460500"/>
                    <a:pt x="8636" y="1451991"/>
                  </a:cubicBezTo>
                  <a:moveTo>
                    <a:pt x="52705" y="1488313"/>
                  </a:moveTo>
                  <a:lnTo>
                    <a:pt x="30607" y="1470152"/>
                  </a:lnTo>
                  <a:lnTo>
                    <a:pt x="30607" y="1441577"/>
                  </a:lnTo>
                  <a:lnTo>
                    <a:pt x="5450586" y="1441577"/>
                  </a:lnTo>
                  <a:lnTo>
                    <a:pt x="5450586" y="1470152"/>
                  </a:lnTo>
                  <a:lnTo>
                    <a:pt x="5428488" y="1488313"/>
                  </a:lnTo>
                  <a:lnTo>
                    <a:pt x="4240149" y="46736"/>
                  </a:lnTo>
                  <a:lnTo>
                    <a:pt x="4262247" y="28575"/>
                  </a:lnTo>
                  <a:lnTo>
                    <a:pt x="4262247" y="57150"/>
                  </a:lnTo>
                  <a:lnTo>
                    <a:pt x="1219200" y="57150"/>
                  </a:lnTo>
                  <a:lnTo>
                    <a:pt x="1219200" y="28575"/>
                  </a:lnTo>
                  <a:lnTo>
                    <a:pt x="1241298" y="46736"/>
                  </a:lnTo>
                  <a:lnTo>
                    <a:pt x="52832" y="1488313"/>
                  </a:lnTo>
                  <a:close/>
                </a:path>
              </a:pathLst>
            </a:custGeom>
            <a:solidFill>
              <a:srgbClr val="005AE0"/>
            </a:solidFill>
          </p:spPr>
        </p:sp>
      </p:grpSp>
      <p:sp>
        <p:nvSpPr>
          <p:cNvPr name="TextBox 15" id="15"/>
          <p:cNvSpPr txBox="true"/>
          <p:nvPr/>
        </p:nvSpPr>
        <p:spPr>
          <a:xfrm rot="0">
            <a:off x="2677655" y="7456375"/>
            <a:ext cx="13427964" cy="731520"/>
          </a:xfrm>
          <a:prstGeom prst="rect">
            <a:avLst/>
          </a:prstGeom>
        </p:spPr>
        <p:txBody>
          <a:bodyPr anchor="t" rtlCol="false" tIns="0" lIns="0" bIns="0" rIns="0">
            <a:spAutoFit/>
          </a:bodyPr>
          <a:lstStyle/>
          <a:p>
            <a:pPr algn="ctr">
              <a:lnSpc>
                <a:spcPts val="5940"/>
              </a:lnSpc>
            </a:pPr>
            <a:r>
              <a:rPr lang="en-US" sz="4500" spc="421">
                <a:solidFill>
                  <a:srgbClr val="FFFFFF"/>
                </a:solidFill>
                <a:latin typeface="Muli"/>
              </a:rPr>
              <a:t>518400 SECONDS</a:t>
            </a:r>
          </a:p>
        </p:txBody>
      </p:sp>
      <p:sp>
        <p:nvSpPr>
          <p:cNvPr name="TextBox 16" id="16"/>
          <p:cNvSpPr txBox="true"/>
          <p:nvPr/>
        </p:nvSpPr>
        <p:spPr>
          <a:xfrm rot="0">
            <a:off x="7633357" y="3715515"/>
            <a:ext cx="3133897" cy="685800"/>
          </a:xfrm>
          <a:prstGeom prst="rect">
            <a:avLst/>
          </a:prstGeom>
        </p:spPr>
        <p:txBody>
          <a:bodyPr anchor="t" rtlCol="false" tIns="0" lIns="0" bIns="0" rIns="0">
            <a:spAutoFit/>
          </a:bodyPr>
          <a:lstStyle/>
          <a:p>
            <a:pPr algn="ctr">
              <a:lnSpc>
                <a:spcPts val="5400"/>
              </a:lnSpc>
            </a:pPr>
            <a:r>
              <a:rPr lang="en-US" sz="4500">
                <a:solidFill>
                  <a:srgbClr val="FFFFFF"/>
                </a:solidFill>
                <a:latin typeface="Muli"/>
              </a:rPr>
              <a:t>6 DAYS</a:t>
            </a:r>
          </a:p>
        </p:txBody>
      </p:sp>
      <p:sp>
        <p:nvSpPr>
          <p:cNvPr name="TextBox 17" id="17"/>
          <p:cNvSpPr txBox="true"/>
          <p:nvPr/>
        </p:nvSpPr>
        <p:spPr>
          <a:xfrm rot="0">
            <a:off x="7259285" y="4893456"/>
            <a:ext cx="3882043" cy="685800"/>
          </a:xfrm>
          <a:prstGeom prst="rect">
            <a:avLst/>
          </a:prstGeom>
        </p:spPr>
        <p:txBody>
          <a:bodyPr anchor="t" rtlCol="false" tIns="0" lIns="0" bIns="0" rIns="0">
            <a:spAutoFit/>
          </a:bodyPr>
          <a:lstStyle/>
          <a:p>
            <a:pPr algn="ctr">
              <a:lnSpc>
                <a:spcPts val="5400"/>
              </a:lnSpc>
            </a:pPr>
            <a:r>
              <a:rPr lang="en-US" sz="4500">
                <a:solidFill>
                  <a:srgbClr val="FFFFFF"/>
                </a:solidFill>
                <a:latin typeface="Muli"/>
              </a:rPr>
              <a:t>144 HOURS</a:t>
            </a:r>
          </a:p>
        </p:txBody>
      </p:sp>
      <p:sp>
        <p:nvSpPr>
          <p:cNvPr name="TextBox 18" id="18"/>
          <p:cNvSpPr txBox="true"/>
          <p:nvPr/>
        </p:nvSpPr>
        <p:spPr>
          <a:xfrm rot="0">
            <a:off x="6286697" y="6172147"/>
            <a:ext cx="5777346" cy="685800"/>
          </a:xfrm>
          <a:prstGeom prst="rect">
            <a:avLst/>
          </a:prstGeom>
        </p:spPr>
        <p:txBody>
          <a:bodyPr anchor="t" rtlCol="false" tIns="0" lIns="0" bIns="0" rIns="0">
            <a:spAutoFit/>
          </a:bodyPr>
          <a:lstStyle/>
          <a:p>
            <a:pPr algn="ctr">
              <a:lnSpc>
                <a:spcPts val="5400"/>
              </a:lnSpc>
            </a:pPr>
            <a:r>
              <a:rPr lang="en-US" sz="4500">
                <a:solidFill>
                  <a:srgbClr val="FFFFFF"/>
                </a:solidFill>
                <a:latin typeface="Muli"/>
              </a:rPr>
              <a:t>8640 MINUTES</a:t>
            </a:r>
          </a:p>
        </p:txBody>
      </p:sp>
      <p:grpSp>
        <p:nvGrpSpPr>
          <p:cNvPr name="Group 19" id="19"/>
          <p:cNvGrpSpPr/>
          <p:nvPr/>
        </p:nvGrpSpPr>
        <p:grpSpPr>
          <a:xfrm rot="0">
            <a:off x="3106427" y="8584088"/>
            <a:ext cx="12088005" cy="1178393"/>
            <a:chOff x="0" y="0"/>
            <a:chExt cx="16117340" cy="1571190"/>
          </a:xfrm>
        </p:grpSpPr>
        <p:sp>
          <p:nvSpPr>
            <p:cNvPr name="Freeform 20" id="20"/>
            <p:cNvSpPr/>
            <p:nvPr/>
          </p:nvSpPr>
          <p:spPr>
            <a:xfrm flipH="false" flipV="false" rot="0">
              <a:off x="28575" y="28575"/>
              <a:ext cx="16060167" cy="1514094"/>
            </a:xfrm>
            <a:custGeom>
              <a:avLst/>
              <a:gdLst/>
              <a:ahLst/>
              <a:cxnLst/>
              <a:rect r="r" b="b" t="t" l="l"/>
              <a:pathLst>
                <a:path h="1514094" w="16060167">
                  <a:moveTo>
                    <a:pt x="0" y="1514094"/>
                  </a:moveTo>
                  <a:lnTo>
                    <a:pt x="1182243" y="0"/>
                  </a:lnTo>
                  <a:lnTo>
                    <a:pt x="14877923" y="0"/>
                  </a:lnTo>
                  <a:lnTo>
                    <a:pt x="16060167" y="1514094"/>
                  </a:lnTo>
                  <a:close/>
                </a:path>
              </a:pathLst>
            </a:custGeom>
            <a:solidFill>
              <a:srgbClr val="005AE0"/>
            </a:solidFill>
          </p:spPr>
        </p:sp>
        <p:sp>
          <p:nvSpPr>
            <p:cNvPr name="Freeform 21" id="21"/>
            <p:cNvSpPr/>
            <p:nvPr/>
          </p:nvSpPr>
          <p:spPr>
            <a:xfrm flipH="false" flipV="false" rot="0">
              <a:off x="-1905" y="0"/>
              <a:ext cx="16121126" cy="1571244"/>
            </a:xfrm>
            <a:custGeom>
              <a:avLst/>
              <a:gdLst/>
              <a:ahLst/>
              <a:cxnLst/>
              <a:rect r="r" b="b" t="t" l="l"/>
              <a:pathLst>
                <a:path h="1571244" w="16121126">
                  <a:moveTo>
                    <a:pt x="8001" y="1525016"/>
                  </a:moveTo>
                  <a:lnTo>
                    <a:pt x="1190244" y="11049"/>
                  </a:lnTo>
                  <a:cubicBezTo>
                    <a:pt x="1195578" y="4064"/>
                    <a:pt x="1203960" y="0"/>
                    <a:pt x="1212723" y="0"/>
                  </a:cubicBezTo>
                  <a:lnTo>
                    <a:pt x="14908403" y="0"/>
                  </a:lnTo>
                  <a:cubicBezTo>
                    <a:pt x="14917167" y="0"/>
                    <a:pt x="14925549" y="4064"/>
                    <a:pt x="14930882" y="11049"/>
                  </a:cubicBezTo>
                  <a:lnTo>
                    <a:pt x="16113125" y="1525143"/>
                  </a:lnTo>
                  <a:cubicBezTo>
                    <a:pt x="16119856" y="1533779"/>
                    <a:pt x="16121126" y="1545463"/>
                    <a:pt x="16116300" y="1555242"/>
                  </a:cubicBezTo>
                  <a:cubicBezTo>
                    <a:pt x="16111474" y="1565021"/>
                    <a:pt x="16101569" y="1571244"/>
                    <a:pt x="16090647" y="1571244"/>
                  </a:cubicBezTo>
                  <a:lnTo>
                    <a:pt x="30480" y="1571244"/>
                  </a:lnTo>
                  <a:cubicBezTo>
                    <a:pt x="19558" y="1571244"/>
                    <a:pt x="9652" y="1565021"/>
                    <a:pt x="4826" y="1555242"/>
                  </a:cubicBezTo>
                  <a:cubicBezTo>
                    <a:pt x="0" y="1545463"/>
                    <a:pt x="1270" y="1533779"/>
                    <a:pt x="8001" y="1525143"/>
                  </a:cubicBezTo>
                  <a:moveTo>
                    <a:pt x="53086" y="1560322"/>
                  </a:moveTo>
                  <a:lnTo>
                    <a:pt x="30607" y="1542796"/>
                  </a:lnTo>
                  <a:lnTo>
                    <a:pt x="30607" y="1514221"/>
                  </a:lnTo>
                  <a:lnTo>
                    <a:pt x="16090645" y="1514221"/>
                  </a:lnTo>
                  <a:lnTo>
                    <a:pt x="16090645" y="1542796"/>
                  </a:lnTo>
                  <a:lnTo>
                    <a:pt x="16068166" y="1560322"/>
                  </a:lnTo>
                  <a:lnTo>
                    <a:pt x="14885924" y="46101"/>
                  </a:lnTo>
                  <a:lnTo>
                    <a:pt x="14908403" y="28575"/>
                  </a:lnTo>
                  <a:lnTo>
                    <a:pt x="14908403" y="57150"/>
                  </a:lnTo>
                  <a:lnTo>
                    <a:pt x="1212723" y="57150"/>
                  </a:lnTo>
                  <a:lnTo>
                    <a:pt x="1212723" y="28575"/>
                  </a:lnTo>
                  <a:lnTo>
                    <a:pt x="1235202" y="46101"/>
                  </a:lnTo>
                  <a:lnTo>
                    <a:pt x="52959" y="1560195"/>
                  </a:lnTo>
                  <a:close/>
                </a:path>
              </a:pathLst>
            </a:custGeom>
            <a:solidFill>
              <a:srgbClr val="005AE0"/>
            </a:solidFill>
          </p:spPr>
        </p:sp>
      </p:grpSp>
      <p:grpSp>
        <p:nvGrpSpPr>
          <p:cNvPr name="Group 22" id="22"/>
          <p:cNvGrpSpPr/>
          <p:nvPr/>
        </p:nvGrpSpPr>
        <p:grpSpPr>
          <a:xfrm rot="0">
            <a:off x="8079519" y="2022716"/>
            <a:ext cx="2247812" cy="1395303"/>
            <a:chOff x="0" y="0"/>
            <a:chExt cx="2997082" cy="1860404"/>
          </a:xfrm>
        </p:grpSpPr>
        <p:sp>
          <p:nvSpPr>
            <p:cNvPr name="Freeform 23" id="23"/>
            <p:cNvSpPr/>
            <p:nvPr/>
          </p:nvSpPr>
          <p:spPr>
            <a:xfrm flipH="false" flipV="false" rot="0">
              <a:off x="28575" y="28575"/>
              <a:ext cx="2939923" cy="1803273"/>
            </a:xfrm>
            <a:custGeom>
              <a:avLst/>
              <a:gdLst/>
              <a:ahLst/>
              <a:cxnLst/>
              <a:rect r="r" b="b" t="t" l="l"/>
              <a:pathLst>
                <a:path h="1803273" w="2939923">
                  <a:moveTo>
                    <a:pt x="0" y="1803273"/>
                  </a:moveTo>
                  <a:lnTo>
                    <a:pt x="1404239" y="0"/>
                  </a:lnTo>
                  <a:lnTo>
                    <a:pt x="2939923" y="1803273"/>
                  </a:lnTo>
                  <a:close/>
                </a:path>
              </a:pathLst>
            </a:custGeom>
            <a:solidFill>
              <a:srgbClr val="005AE0"/>
            </a:solidFill>
          </p:spPr>
        </p:sp>
        <p:sp>
          <p:nvSpPr>
            <p:cNvPr name="Freeform 24" id="24"/>
            <p:cNvSpPr/>
            <p:nvPr/>
          </p:nvSpPr>
          <p:spPr>
            <a:xfrm flipH="false" flipV="false" rot="0">
              <a:off x="-1905" y="-254"/>
              <a:ext cx="3001010" cy="1860677"/>
            </a:xfrm>
            <a:custGeom>
              <a:avLst/>
              <a:gdLst/>
              <a:ahLst/>
              <a:cxnLst/>
              <a:rect r="r" b="b" t="t" l="l"/>
              <a:pathLst>
                <a:path h="1860677" w="3001010">
                  <a:moveTo>
                    <a:pt x="7874" y="1814576"/>
                  </a:moveTo>
                  <a:lnTo>
                    <a:pt x="1412113" y="11303"/>
                  </a:lnTo>
                  <a:cubicBezTo>
                    <a:pt x="1417447" y="4572"/>
                    <a:pt x="1425448" y="508"/>
                    <a:pt x="1434084" y="254"/>
                  </a:cubicBezTo>
                  <a:cubicBezTo>
                    <a:pt x="1442720" y="0"/>
                    <a:pt x="1450848" y="3810"/>
                    <a:pt x="1456436" y="10287"/>
                  </a:cubicBezTo>
                  <a:lnTo>
                    <a:pt x="2992120" y="1813560"/>
                  </a:lnTo>
                  <a:cubicBezTo>
                    <a:pt x="2999359" y="1822069"/>
                    <a:pt x="3001010" y="1834007"/>
                    <a:pt x="2996311" y="1844040"/>
                  </a:cubicBezTo>
                  <a:cubicBezTo>
                    <a:pt x="2991612" y="1854073"/>
                    <a:pt x="2981452" y="1860677"/>
                    <a:pt x="2970403" y="1860677"/>
                  </a:cubicBezTo>
                  <a:lnTo>
                    <a:pt x="30480" y="1860677"/>
                  </a:lnTo>
                  <a:cubicBezTo>
                    <a:pt x="19558" y="1860677"/>
                    <a:pt x="9652" y="1854454"/>
                    <a:pt x="4826" y="1844675"/>
                  </a:cubicBezTo>
                  <a:cubicBezTo>
                    <a:pt x="0" y="1834896"/>
                    <a:pt x="1270" y="1823212"/>
                    <a:pt x="8001" y="1814576"/>
                  </a:cubicBezTo>
                  <a:moveTo>
                    <a:pt x="53086" y="1849628"/>
                  </a:moveTo>
                  <a:lnTo>
                    <a:pt x="30480" y="1832102"/>
                  </a:lnTo>
                  <a:lnTo>
                    <a:pt x="30480" y="1803527"/>
                  </a:lnTo>
                  <a:lnTo>
                    <a:pt x="2970403" y="1803527"/>
                  </a:lnTo>
                  <a:lnTo>
                    <a:pt x="2970403" y="1832102"/>
                  </a:lnTo>
                  <a:lnTo>
                    <a:pt x="2948686" y="1850644"/>
                  </a:lnTo>
                  <a:lnTo>
                    <a:pt x="1412875" y="47371"/>
                  </a:lnTo>
                  <a:lnTo>
                    <a:pt x="1434592" y="28829"/>
                  </a:lnTo>
                  <a:lnTo>
                    <a:pt x="1457198" y="46355"/>
                  </a:lnTo>
                  <a:lnTo>
                    <a:pt x="53086" y="1849628"/>
                  </a:lnTo>
                  <a:close/>
                </a:path>
              </a:pathLst>
            </a:custGeom>
            <a:solidFill>
              <a:srgbClr val="005AE0"/>
            </a:solidFill>
          </p:spPr>
        </p:sp>
      </p:grpSp>
      <p:sp>
        <p:nvSpPr>
          <p:cNvPr name="TextBox 25" id="25"/>
          <p:cNvSpPr txBox="true"/>
          <p:nvPr/>
        </p:nvSpPr>
        <p:spPr>
          <a:xfrm rot="0">
            <a:off x="2489443" y="8840153"/>
            <a:ext cx="13427964" cy="731520"/>
          </a:xfrm>
          <a:prstGeom prst="rect">
            <a:avLst/>
          </a:prstGeom>
        </p:spPr>
        <p:txBody>
          <a:bodyPr anchor="t" rtlCol="false" tIns="0" lIns="0" bIns="0" rIns="0">
            <a:spAutoFit/>
          </a:bodyPr>
          <a:lstStyle/>
          <a:p>
            <a:pPr algn="ctr">
              <a:lnSpc>
                <a:spcPts val="5940"/>
              </a:lnSpc>
            </a:pPr>
            <a:r>
              <a:rPr lang="en-US" sz="4500" spc="421">
                <a:solidFill>
                  <a:srgbClr val="FFFFFF"/>
                </a:solidFill>
                <a:latin typeface="Muli"/>
              </a:rPr>
              <a:t>Limitless knowledge</a:t>
            </a:r>
          </a:p>
        </p:txBody>
      </p:sp>
      <p:sp>
        <p:nvSpPr>
          <p:cNvPr name="TextBox 26" id="26"/>
          <p:cNvSpPr txBox="true"/>
          <p:nvPr/>
        </p:nvSpPr>
        <p:spPr>
          <a:xfrm rot="0">
            <a:off x="16843248" y="9457090"/>
            <a:ext cx="411480" cy="142875"/>
          </a:xfrm>
          <a:prstGeom prst="rect">
            <a:avLst/>
          </a:prstGeom>
        </p:spPr>
        <p:txBody>
          <a:bodyPr anchor="t" rtlCol="false" tIns="0" lIns="0" bIns="0" rIns="0">
            <a:spAutoFit/>
          </a:bodyPr>
          <a:lstStyle/>
          <a:p>
            <a:pPr algn="r">
              <a:lnSpc>
                <a:spcPts val="1080"/>
              </a:lnSpc>
            </a:pPr>
            <a:r>
              <a:rPr lang="en-US" sz="900">
                <a:solidFill>
                  <a:srgbClr val="000000"/>
                </a:solidFill>
                <a:latin typeface="Arimo"/>
              </a:rPr>
              <a:t>6</a:t>
            </a:r>
          </a:p>
        </p:txBody>
      </p:sp>
      <p:sp>
        <p:nvSpPr>
          <p:cNvPr name="Freeform 27" id="27"/>
          <p:cNvSpPr/>
          <p:nvPr/>
        </p:nvSpPr>
        <p:spPr>
          <a:xfrm flipH="false" flipV="false" rot="0">
            <a:off x="15150488" y="673466"/>
            <a:ext cx="2838367" cy="981002"/>
          </a:xfrm>
          <a:custGeom>
            <a:avLst/>
            <a:gdLst/>
            <a:ahLst/>
            <a:cxnLst/>
            <a:rect r="r" b="b" t="t" l="l"/>
            <a:pathLst>
              <a:path h="981002" w="2838367">
                <a:moveTo>
                  <a:pt x="0" y="0"/>
                </a:moveTo>
                <a:lnTo>
                  <a:pt x="2838367" y="0"/>
                </a:lnTo>
                <a:lnTo>
                  <a:pt x="2838367" y="981002"/>
                </a:lnTo>
                <a:lnTo>
                  <a:pt x="0" y="981002"/>
                </a:lnTo>
                <a:lnTo>
                  <a:pt x="0" y="0"/>
                </a:lnTo>
                <a:close/>
              </a:path>
            </a:pathLst>
          </a:custGeom>
          <a:blipFill>
            <a:blip r:embed="rId3"/>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801100" y="0"/>
            <a:ext cx="9486900" cy="10287000"/>
          </a:xfrm>
          <a:custGeom>
            <a:avLst/>
            <a:gdLst/>
            <a:ahLst/>
            <a:cxnLst/>
            <a:rect r="r" b="b" t="t" l="l"/>
            <a:pathLst>
              <a:path h="10287000" w="9486900">
                <a:moveTo>
                  <a:pt x="0" y="0"/>
                </a:moveTo>
                <a:lnTo>
                  <a:pt x="9486900" y="0"/>
                </a:lnTo>
                <a:lnTo>
                  <a:pt x="9486900" y="10287000"/>
                </a:lnTo>
                <a:lnTo>
                  <a:pt x="0" y="10287000"/>
                </a:lnTo>
                <a:lnTo>
                  <a:pt x="0" y="0"/>
                </a:lnTo>
                <a:close/>
              </a:path>
            </a:pathLst>
          </a:custGeom>
          <a:blipFill>
            <a:blip r:embed="rId3"/>
            <a:stretch>
              <a:fillRect l="-4216" t="0" r="-4216" b="0"/>
            </a:stretch>
          </a:blipFill>
        </p:spPr>
      </p:sp>
      <p:sp>
        <p:nvSpPr>
          <p:cNvPr name="TextBox 3" id="3"/>
          <p:cNvSpPr txBox="true"/>
          <p:nvPr/>
        </p:nvSpPr>
        <p:spPr>
          <a:xfrm rot="0">
            <a:off x="774708" y="331089"/>
            <a:ext cx="2628900" cy="847725"/>
          </a:xfrm>
          <a:prstGeom prst="rect">
            <a:avLst/>
          </a:prstGeom>
        </p:spPr>
        <p:txBody>
          <a:bodyPr anchor="t" rtlCol="false" tIns="0" lIns="0" bIns="0" rIns="0">
            <a:spAutoFit/>
          </a:bodyPr>
          <a:lstStyle/>
          <a:p>
            <a:pPr algn="l">
              <a:lnSpc>
                <a:spcPts val="6480"/>
              </a:lnSpc>
            </a:pPr>
            <a:r>
              <a:rPr lang="en-US" sz="5400" spc="75">
                <a:solidFill>
                  <a:srgbClr val="005AE0"/>
                </a:solidFill>
                <a:latin typeface="Arimo Bold"/>
              </a:rPr>
              <a:t>Agenda</a:t>
            </a:r>
          </a:p>
        </p:txBody>
      </p:sp>
      <p:sp>
        <p:nvSpPr>
          <p:cNvPr name="TextBox 4" id="4"/>
          <p:cNvSpPr txBox="true"/>
          <p:nvPr/>
        </p:nvSpPr>
        <p:spPr>
          <a:xfrm rot="0">
            <a:off x="16843248" y="9454515"/>
            <a:ext cx="411480" cy="148025"/>
          </a:xfrm>
          <a:prstGeom prst="rect">
            <a:avLst/>
          </a:prstGeom>
        </p:spPr>
        <p:txBody>
          <a:bodyPr anchor="t" rtlCol="false" tIns="0" lIns="0" bIns="0" rIns="0">
            <a:spAutoFit/>
          </a:bodyPr>
          <a:lstStyle/>
          <a:p>
            <a:pPr algn="r">
              <a:lnSpc>
                <a:spcPts val="1080"/>
              </a:lnSpc>
            </a:pPr>
            <a:r>
              <a:rPr lang="en-US" sz="900">
                <a:solidFill>
                  <a:srgbClr val="FFFFFF"/>
                </a:solidFill>
                <a:latin typeface="Arimo"/>
              </a:rPr>
              <a:t>7</a:t>
            </a:r>
          </a:p>
        </p:txBody>
      </p:sp>
      <p:grpSp>
        <p:nvGrpSpPr>
          <p:cNvPr name="Group 5" id="5"/>
          <p:cNvGrpSpPr/>
          <p:nvPr/>
        </p:nvGrpSpPr>
        <p:grpSpPr>
          <a:xfrm rot="0">
            <a:off x="774708" y="1717610"/>
            <a:ext cx="825500" cy="664052"/>
            <a:chOff x="0" y="0"/>
            <a:chExt cx="1100666" cy="885402"/>
          </a:xfrm>
        </p:grpSpPr>
        <p:sp>
          <p:nvSpPr>
            <p:cNvPr name="Freeform 6" id="6"/>
            <p:cNvSpPr/>
            <p:nvPr/>
          </p:nvSpPr>
          <p:spPr>
            <a:xfrm flipH="false" flipV="false" rot="0">
              <a:off x="0" y="0"/>
              <a:ext cx="1100709" cy="885444"/>
            </a:xfrm>
            <a:custGeom>
              <a:avLst/>
              <a:gdLst/>
              <a:ahLst/>
              <a:cxnLst/>
              <a:rect r="r" b="b" t="t" l="l"/>
              <a:pathLst>
                <a:path h="885444" w="1100709">
                  <a:moveTo>
                    <a:pt x="0" y="0"/>
                  </a:moveTo>
                  <a:lnTo>
                    <a:pt x="1100709" y="0"/>
                  </a:lnTo>
                  <a:lnTo>
                    <a:pt x="1100709" y="885444"/>
                  </a:lnTo>
                  <a:lnTo>
                    <a:pt x="0" y="885444"/>
                  </a:lnTo>
                  <a:close/>
                </a:path>
              </a:pathLst>
            </a:custGeom>
            <a:solidFill>
              <a:srgbClr val="0078C5"/>
            </a:solidFill>
          </p:spPr>
        </p:sp>
        <p:sp>
          <p:nvSpPr>
            <p:cNvPr name="TextBox 7" id="7"/>
            <p:cNvSpPr txBox="true"/>
            <p:nvPr/>
          </p:nvSpPr>
          <p:spPr>
            <a:xfrm>
              <a:off x="0" y="-9525"/>
              <a:ext cx="1100666" cy="894927"/>
            </a:xfrm>
            <a:prstGeom prst="rect">
              <a:avLst/>
            </a:prstGeom>
          </p:spPr>
          <p:txBody>
            <a:bodyPr anchor="ctr" rtlCol="false" tIns="50800" lIns="50800" bIns="50800" rIns="50800"/>
            <a:lstStyle/>
            <a:p>
              <a:pPr algn="ctr">
                <a:lnSpc>
                  <a:spcPts val="2879"/>
                </a:lnSpc>
              </a:pPr>
              <a:r>
                <a:rPr lang="en-US" sz="2400">
                  <a:solidFill>
                    <a:srgbClr val="FFFFFF"/>
                  </a:solidFill>
                  <a:latin typeface="Arimo Bold"/>
                </a:rPr>
                <a:t>01</a:t>
              </a:r>
            </a:p>
          </p:txBody>
        </p:sp>
      </p:grpSp>
      <p:grpSp>
        <p:nvGrpSpPr>
          <p:cNvPr name="Group 8" id="8"/>
          <p:cNvGrpSpPr/>
          <p:nvPr/>
        </p:nvGrpSpPr>
        <p:grpSpPr>
          <a:xfrm rot="0">
            <a:off x="774706" y="2549729"/>
            <a:ext cx="825500" cy="664052"/>
            <a:chOff x="0" y="0"/>
            <a:chExt cx="1100666" cy="885402"/>
          </a:xfrm>
        </p:grpSpPr>
        <p:sp>
          <p:nvSpPr>
            <p:cNvPr name="Freeform 9" id="9"/>
            <p:cNvSpPr/>
            <p:nvPr/>
          </p:nvSpPr>
          <p:spPr>
            <a:xfrm flipH="false" flipV="false" rot="0">
              <a:off x="0" y="0"/>
              <a:ext cx="1100709" cy="885444"/>
            </a:xfrm>
            <a:custGeom>
              <a:avLst/>
              <a:gdLst/>
              <a:ahLst/>
              <a:cxnLst/>
              <a:rect r="r" b="b" t="t" l="l"/>
              <a:pathLst>
                <a:path h="885444" w="1100709">
                  <a:moveTo>
                    <a:pt x="0" y="0"/>
                  </a:moveTo>
                  <a:lnTo>
                    <a:pt x="1100709" y="0"/>
                  </a:lnTo>
                  <a:lnTo>
                    <a:pt x="1100709" y="885444"/>
                  </a:lnTo>
                  <a:lnTo>
                    <a:pt x="0" y="885444"/>
                  </a:lnTo>
                  <a:close/>
                </a:path>
              </a:pathLst>
            </a:custGeom>
            <a:solidFill>
              <a:srgbClr val="EE0110"/>
            </a:solidFill>
          </p:spPr>
        </p:sp>
        <p:sp>
          <p:nvSpPr>
            <p:cNvPr name="TextBox 10" id="10"/>
            <p:cNvSpPr txBox="true"/>
            <p:nvPr/>
          </p:nvSpPr>
          <p:spPr>
            <a:xfrm>
              <a:off x="0" y="-9525"/>
              <a:ext cx="1100666" cy="894927"/>
            </a:xfrm>
            <a:prstGeom prst="rect">
              <a:avLst/>
            </a:prstGeom>
          </p:spPr>
          <p:txBody>
            <a:bodyPr anchor="ctr" rtlCol="false" tIns="50800" lIns="50800" bIns="50800" rIns="50800"/>
            <a:lstStyle/>
            <a:p>
              <a:pPr algn="ctr">
                <a:lnSpc>
                  <a:spcPts val="2879"/>
                </a:lnSpc>
              </a:pPr>
              <a:r>
                <a:rPr lang="en-US" sz="2400">
                  <a:solidFill>
                    <a:srgbClr val="FFFFFF"/>
                  </a:solidFill>
                  <a:latin typeface="Arimo Bold"/>
                </a:rPr>
                <a:t>02</a:t>
              </a:r>
            </a:p>
          </p:txBody>
        </p:sp>
      </p:grpSp>
      <p:grpSp>
        <p:nvGrpSpPr>
          <p:cNvPr name="Group 11" id="11"/>
          <p:cNvGrpSpPr/>
          <p:nvPr/>
        </p:nvGrpSpPr>
        <p:grpSpPr>
          <a:xfrm rot="0">
            <a:off x="774705" y="3379877"/>
            <a:ext cx="825500" cy="664052"/>
            <a:chOff x="0" y="0"/>
            <a:chExt cx="1100666" cy="885402"/>
          </a:xfrm>
        </p:grpSpPr>
        <p:sp>
          <p:nvSpPr>
            <p:cNvPr name="Freeform 12" id="12"/>
            <p:cNvSpPr/>
            <p:nvPr/>
          </p:nvSpPr>
          <p:spPr>
            <a:xfrm flipH="false" flipV="false" rot="0">
              <a:off x="0" y="0"/>
              <a:ext cx="1100709" cy="885444"/>
            </a:xfrm>
            <a:custGeom>
              <a:avLst/>
              <a:gdLst/>
              <a:ahLst/>
              <a:cxnLst/>
              <a:rect r="r" b="b" t="t" l="l"/>
              <a:pathLst>
                <a:path h="885444" w="1100709">
                  <a:moveTo>
                    <a:pt x="0" y="0"/>
                  </a:moveTo>
                  <a:lnTo>
                    <a:pt x="1100709" y="0"/>
                  </a:lnTo>
                  <a:lnTo>
                    <a:pt x="1100709" y="885444"/>
                  </a:lnTo>
                  <a:lnTo>
                    <a:pt x="0" y="885444"/>
                  </a:lnTo>
                  <a:close/>
                </a:path>
              </a:pathLst>
            </a:custGeom>
            <a:solidFill>
              <a:srgbClr val="00AD92"/>
            </a:solidFill>
          </p:spPr>
        </p:sp>
        <p:sp>
          <p:nvSpPr>
            <p:cNvPr name="TextBox 13" id="13"/>
            <p:cNvSpPr txBox="true"/>
            <p:nvPr/>
          </p:nvSpPr>
          <p:spPr>
            <a:xfrm>
              <a:off x="0" y="-9525"/>
              <a:ext cx="1100666" cy="894927"/>
            </a:xfrm>
            <a:prstGeom prst="rect">
              <a:avLst/>
            </a:prstGeom>
          </p:spPr>
          <p:txBody>
            <a:bodyPr anchor="ctr" rtlCol="false" tIns="50800" lIns="50800" bIns="50800" rIns="50800"/>
            <a:lstStyle/>
            <a:p>
              <a:pPr algn="ctr">
                <a:lnSpc>
                  <a:spcPts val="2879"/>
                </a:lnSpc>
              </a:pPr>
              <a:r>
                <a:rPr lang="en-US" sz="2400">
                  <a:solidFill>
                    <a:srgbClr val="FFFFFF"/>
                  </a:solidFill>
                  <a:latin typeface="Arimo Bold"/>
                </a:rPr>
                <a:t>03</a:t>
              </a:r>
            </a:p>
          </p:txBody>
        </p:sp>
      </p:grpSp>
      <p:grpSp>
        <p:nvGrpSpPr>
          <p:cNvPr name="Group 14" id="14"/>
          <p:cNvGrpSpPr/>
          <p:nvPr/>
        </p:nvGrpSpPr>
        <p:grpSpPr>
          <a:xfrm rot="0">
            <a:off x="774705" y="4175781"/>
            <a:ext cx="825500" cy="664052"/>
            <a:chOff x="0" y="0"/>
            <a:chExt cx="1100666" cy="885402"/>
          </a:xfrm>
        </p:grpSpPr>
        <p:sp>
          <p:nvSpPr>
            <p:cNvPr name="Freeform 15" id="15"/>
            <p:cNvSpPr/>
            <p:nvPr/>
          </p:nvSpPr>
          <p:spPr>
            <a:xfrm flipH="false" flipV="false" rot="0">
              <a:off x="0" y="0"/>
              <a:ext cx="1100709" cy="885444"/>
            </a:xfrm>
            <a:custGeom>
              <a:avLst/>
              <a:gdLst/>
              <a:ahLst/>
              <a:cxnLst/>
              <a:rect r="r" b="b" t="t" l="l"/>
              <a:pathLst>
                <a:path h="885444" w="1100709">
                  <a:moveTo>
                    <a:pt x="0" y="0"/>
                  </a:moveTo>
                  <a:lnTo>
                    <a:pt x="1100709" y="0"/>
                  </a:lnTo>
                  <a:lnTo>
                    <a:pt x="1100709" y="885444"/>
                  </a:lnTo>
                  <a:lnTo>
                    <a:pt x="0" y="885444"/>
                  </a:lnTo>
                  <a:close/>
                </a:path>
              </a:pathLst>
            </a:custGeom>
            <a:solidFill>
              <a:srgbClr val="7030A0"/>
            </a:solidFill>
          </p:spPr>
        </p:sp>
        <p:sp>
          <p:nvSpPr>
            <p:cNvPr name="TextBox 16" id="16"/>
            <p:cNvSpPr txBox="true"/>
            <p:nvPr/>
          </p:nvSpPr>
          <p:spPr>
            <a:xfrm>
              <a:off x="0" y="-9525"/>
              <a:ext cx="1100666" cy="894927"/>
            </a:xfrm>
            <a:prstGeom prst="rect">
              <a:avLst/>
            </a:prstGeom>
          </p:spPr>
          <p:txBody>
            <a:bodyPr anchor="ctr" rtlCol="false" tIns="50800" lIns="50800" bIns="50800" rIns="50800"/>
            <a:lstStyle/>
            <a:p>
              <a:pPr algn="ctr">
                <a:lnSpc>
                  <a:spcPts val="2879"/>
                </a:lnSpc>
              </a:pPr>
              <a:r>
                <a:rPr lang="en-US" sz="2400">
                  <a:solidFill>
                    <a:srgbClr val="FFFFFF"/>
                  </a:solidFill>
                  <a:latin typeface="Arimo Bold"/>
                </a:rPr>
                <a:t>04</a:t>
              </a:r>
            </a:p>
          </p:txBody>
        </p:sp>
      </p:grpSp>
      <p:grpSp>
        <p:nvGrpSpPr>
          <p:cNvPr name="Group 17" id="17"/>
          <p:cNvGrpSpPr/>
          <p:nvPr/>
        </p:nvGrpSpPr>
        <p:grpSpPr>
          <a:xfrm rot="0">
            <a:off x="774703" y="5014092"/>
            <a:ext cx="825500" cy="664052"/>
            <a:chOff x="0" y="0"/>
            <a:chExt cx="1100666" cy="885402"/>
          </a:xfrm>
        </p:grpSpPr>
        <p:sp>
          <p:nvSpPr>
            <p:cNvPr name="Freeform 18" id="18"/>
            <p:cNvSpPr/>
            <p:nvPr/>
          </p:nvSpPr>
          <p:spPr>
            <a:xfrm flipH="false" flipV="false" rot="0">
              <a:off x="0" y="0"/>
              <a:ext cx="1100709" cy="885444"/>
            </a:xfrm>
            <a:custGeom>
              <a:avLst/>
              <a:gdLst/>
              <a:ahLst/>
              <a:cxnLst/>
              <a:rect r="r" b="b" t="t" l="l"/>
              <a:pathLst>
                <a:path h="885444" w="1100709">
                  <a:moveTo>
                    <a:pt x="0" y="0"/>
                  </a:moveTo>
                  <a:lnTo>
                    <a:pt x="1100709" y="0"/>
                  </a:lnTo>
                  <a:lnTo>
                    <a:pt x="1100709" y="885444"/>
                  </a:lnTo>
                  <a:lnTo>
                    <a:pt x="0" y="885444"/>
                  </a:lnTo>
                  <a:close/>
                </a:path>
              </a:pathLst>
            </a:custGeom>
            <a:solidFill>
              <a:srgbClr val="00B050"/>
            </a:solidFill>
          </p:spPr>
        </p:sp>
        <p:sp>
          <p:nvSpPr>
            <p:cNvPr name="TextBox 19" id="19"/>
            <p:cNvSpPr txBox="true"/>
            <p:nvPr/>
          </p:nvSpPr>
          <p:spPr>
            <a:xfrm>
              <a:off x="0" y="-9525"/>
              <a:ext cx="1100666" cy="894927"/>
            </a:xfrm>
            <a:prstGeom prst="rect">
              <a:avLst/>
            </a:prstGeom>
          </p:spPr>
          <p:txBody>
            <a:bodyPr anchor="ctr" rtlCol="false" tIns="50800" lIns="50800" bIns="50800" rIns="50800"/>
            <a:lstStyle/>
            <a:p>
              <a:pPr algn="ctr">
                <a:lnSpc>
                  <a:spcPts val="2879"/>
                </a:lnSpc>
              </a:pPr>
              <a:r>
                <a:rPr lang="en-US" sz="2400">
                  <a:solidFill>
                    <a:srgbClr val="FFFFFF"/>
                  </a:solidFill>
                  <a:latin typeface="Arimo Bold"/>
                </a:rPr>
                <a:t>05</a:t>
              </a:r>
            </a:p>
          </p:txBody>
        </p:sp>
      </p:grpSp>
      <p:grpSp>
        <p:nvGrpSpPr>
          <p:cNvPr name="Group 20" id="20"/>
          <p:cNvGrpSpPr/>
          <p:nvPr/>
        </p:nvGrpSpPr>
        <p:grpSpPr>
          <a:xfrm rot="0">
            <a:off x="774702" y="5852403"/>
            <a:ext cx="825500" cy="664052"/>
            <a:chOff x="0" y="0"/>
            <a:chExt cx="1100666" cy="885402"/>
          </a:xfrm>
        </p:grpSpPr>
        <p:sp>
          <p:nvSpPr>
            <p:cNvPr name="Freeform 21" id="21"/>
            <p:cNvSpPr/>
            <p:nvPr/>
          </p:nvSpPr>
          <p:spPr>
            <a:xfrm flipH="false" flipV="false" rot="0">
              <a:off x="0" y="0"/>
              <a:ext cx="1100709" cy="885444"/>
            </a:xfrm>
            <a:custGeom>
              <a:avLst/>
              <a:gdLst/>
              <a:ahLst/>
              <a:cxnLst/>
              <a:rect r="r" b="b" t="t" l="l"/>
              <a:pathLst>
                <a:path h="885444" w="1100709">
                  <a:moveTo>
                    <a:pt x="0" y="0"/>
                  </a:moveTo>
                  <a:lnTo>
                    <a:pt x="1100709" y="0"/>
                  </a:lnTo>
                  <a:lnTo>
                    <a:pt x="1100709" y="885444"/>
                  </a:lnTo>
                  <a:lnTo>
                    <a:pt x="0" y="885444"/>
                  </a:lnTo>
                  <a:close/>
                </a:path>
              </a:pathLst>
            </a:custGeom>
            <a:solidFill>
              <a:srgbClr val="002060"/>
            </a:solidFill>
          </p:spPr>
        </p:sp>
        <p:sp>
          <p:nvSpPr>
            <p:cNvPr name="TextBox 22" id="22"/>
            <p:cNvSpPr txBox="true"/>
            <p:nvPr/>
          </p:nvSpPr>
          <p:spPr>
            <a:xfrm>
              <a:off x="0" y="-9525"/>
              <a:ext cx="1100666" cy="894927"/>
            </a:xfrm>
            <a:prstGeom prst="rect">
              <a:avLst/>
            </a:prstGeom>
          </p:spPr>
          <p:txBody>
            <a:bodyPr anchor="ctr" rtlCol="false" tIns="50800" lIns="50800" bIns="50800" rIns="50800"/>
            <a:lstStyle/>
            <a:p>
              <a:pPr algn="ctr">
                <a:lnSpc>
                  <a:spcPts val="2879"/>
                </a:lnSpc>
              </a:pPr>
              <a:r>
                <a:rPr lang="en-US" sz="2400">
                  <a:solidFill>
                    <a:srgbClr val="FFFFFF"/>
                  </a:solidFill>
                  <a:latin typeface="Arimo Bold"/>
                </a:rPr>
                <a:t>06</a:t>
              </a:r>
            </a:p>
          </p:txBody>
        </p:sp>
      </p:grpSp>
      <p:grpSp>
        <p:nvGrpSpPr>
          <p:cNvPr name="Group 23" id="23"/>
          <p:cNvGrpSpPr/>
          <p:nvPr/>
        </p:nvGrpSpPr>
        <p:grpSpPr>
          <a:xfrm rot="0">
            <a:off x="774702" y="6690714"/>
            <a:ext cx="825500" cy="664052"/>
            <a:chOff x="0" y="0"/>
            <a:chExt cx="1100666" cy="885402"/>
          </a:xfrm>
        </p:grpSpPr>
        <p:sp>
          <p:nvSpPr>
            <p:cNvPr name="Freeform 24" id="24"/>
            <p:cNvSpPr/>
            <p:nvPr/>
          </p:nvSpPr>
          <p:spPr>
            <a:xfrm flipH="false" flipV="false" rot="0">
              <a:off x="0" y="0"/>
              <a:ext cx="1100709" cy="885444"/>
            </a:xfrm>
            <a:custGeom>
              <a:avLst/>
              <a:gdLst/>
              <a:ahLst/>
              <a:cxnLst/>
              <a:rect r="r" b="b" t="t" l="l"/>
              <a:pathLst>
                <a:path h="885444" w="1100709">
                  <a:moveTo>
                    <a:pt x="0" y="0"/>
                  </a:moveTo>
                  <a:lnTo>
                    <a:pt x="1100709" y="0"/>
                  </a:lnTo>
                  <a:lnTo>
                    <a:pt x="1100709" y="885444"/>
                  </a:lnTo>
                  <a:lnTo>
                    <a:pt x="0" y="885444"/>
                  </a:lnTo>
                  <a:close/>
                </a:path>
              </a:pathLst>
            </a:custGeom>
            <a:solidFill>
              <a:srgbClr val="C00000"/>
            </a:solidFill>
          </p:spPr>
        </p:sp>
        <p:sp>
          <p:nvSpPr>
            <p:cNvPr name="TextBox 25" id="25"/>
            <p:cNvSpPr txBox="true"/>
            <p:nvPr/>
          </p:nvSpPr>
          <p:spPr>
            <a:xfrm>
              <a:off x="0" y="-9525"/>
              <a:ext cx="1100666" cy="894927"/>
            </a:xfrm>
            <a:prstGeom prst="rect">
              <a:avLst/>
            </a:prstGeom>
          </p:spPr>
          <p:txBody>
            <a:bodyPr anchor="ctr" rtlCol="false" tIns="50800" lIns="50800" bIns="50800" rIns="50800"/>
            <a:lstStyle/>
            <a:p>
              <a:pPr algn="ctr">
                <a:lnSpc>
                  <a:spcPts val="2879"/>
                </a:lnSpc>
              </a:pPr>
              <a:r>
                <a:rPr lang="en-US" sz="2400">
                  <a:solidFill>
                    <a:srgbClr val="FFFFFF"/>
                  </a:solidFill>
                  <a:latin typeface="Arimo Bold"/>
                </a:rPr>
                <a:t>07</a:t>
              </a:r>
            </a:p>
          </p:txBody>
        </p:sp>
      </p:grpSp>
      <p:grpSp>
        <p:nvGrpSpPr>
          <p:cNvPr name="Group 26" id="26"/>
          <p:cNvGrpSpPr/>
          <p:nvPr/>
        </p:nvGrpSpPr>
        <p:grpSpPr>
          <a:xfrm rot="0">
            <a:off x="774702" y="7514670"/>
            <a:ext cx="825500" cy="664052"/>
            <a:chOff x="0" y="0"/>
            <a:chExt cx="1100666" cy="885402"/>
          </a:xfrm>
        </p:grpSpPr>
        <p:sp>
          <p:nvSpPr>
            <p:cNvPr name="Freeform 27" id="27"/>
            <p:cNvSpPr/>
            <p:nvPr/>
          </p:nvSpPr>
          <p:spPr>
            <a:xfrm flipH="false" flipV="false" rot="0">
              <a:off x="0" y="0"/>
              <a:ext cx="1100709" cy="885444"/>
            </a:xfrm>
            <a:custGeom>
              <a:avLst/>
              <a:gdLst/>
              <a:ahLst/>
              <a:cxnLst/>
              <a:rect r="r" b="b" t="t" l="l"/>
              <a:pathLst>
                <a:path h="885444" w="1100709">
                  <a:moveTo>
                    <a:pt x="0" y="0"/>
                  </a:moveTo>
                  <a:lnTo>
                    <a:pt x="1100709" y="0"/>
                  </a:lnTo>
                  <a:lnTo>
                    <a:pt x="1100709" y="885444"/>
                  </a:lnTo>
                  <a:lnTo>
                    <a:pt x="0" y="885444"/>
                  </a:lnTo>
                  <a:close/>
                </a:path>
              </a:pathLst>
            </a:custGeom>
            <a:solidFill>
              <a:srgbClr val="0078C5"/>
            </a:solidFill>
          </p:spPr>
        </p:sp>
        <p:sp>
          <p:nvSpPr>
            <p:cNvPr name="TextBox 28" id="28"/>
            <p:cNvSpPr txBox="true"/>
            <p:nvPr/>
          </p:nvSpPr>
          <p:spPr>
            <a:xfrm>
              <a:off x="0" y="-9525"/>
              <a:ext cx="1100666" cy="894927"/>
            </a:xfrm>
            <a:prstGeom prst="rect">
              <a:avLst/>
            </a:prstGeom>
          </p:spPr>
          <p:txBody>
            <a:bodyPr anchor="ctr" rtlCol="false" tIns="50800" lIns="50800" bIns="50800" rIns="50800"/>
            <a:lstStyle/>
            <a:p>
              <a:pPr algn="ctr">
                <a:lnSpc>
                  <a:spcPts val="2879"/>
                </a:lnSpc>
              </a:pPr>
              <a:r>
                <a:rPr lang="en-US" sz="2400">
                  <a:solidFill>
                    <a:srgbClr val="FFFFFF"/>
                  </a:solidFill>
                  <a:latin typeface="Arimo Bold"/>
                </a:rPr>
                <a:t>08</a:t>
              </a:r>
            </a:p>
          </p:txBody>
        </p:sp>
      </p:grpSp>
      <p:grpSp>
        <p:nvGrpSpPr>
          <p:cNvPr name="Group 29" id="29"/>
          <p:cNvGrpSpPr/>
          <p:nvPr/>
        </p:nvGrpSpPr>
        <p:grpSpPr>
          <a:xfrm rot="0">
            <a:off x="774702" y="8338626"/>
            <a:ext cx="825500" cy="664052"/>
            <a:chOff x="0" y="0"/>
            <a:chExt cx="1100666" cy="885402"/>
          </a:xfrm>
        </p:grpSpPr>
        <p:sp>
          <p:nvSpPr>
            <p:cNvPr name="Freeform 30" id="30"/>
            <p:cNvSpPr/>
            <p:nvPr/>
          </p:nvSpPr>
          <p:spPr>
            <a:xfrm flipH="false" flipV="false" rot="0">
              <a:off x="0" y="0"/>
              <a:ext cx="1100709" cy="885444"/>
            </a:xfrm>
            <a:custGeom>
              <a:avLst/>
              <a:gdLst/>
              <a:ahLst/>
              <a:cxnLst/>
              <a:rect r="r" b="b" t="t" l="l"/>
              <a:pathLst>
                <a:path h="885444" w="1100709">
                  <a:moveTo>
                    <a:pt x="0" y="0"/>
                  </a:moveTo>
                  <a:lnTo>
                    <a:pt x="1100709" y="0"/>
                  </a:lnTo>
                  <a:lnTo>
                    <a:pt x="1100709" y="885444"/>
                  </a:lnTo>
                  <a:lnTo>
                    <a:pt x="0" y="885444"/>
                  </a:lnTo>
                  <a:close/>
                </a:path>
              </a:pathLst>
            </a:custGeom>
            <a:solidFill>
              <a:srgbClr val="ECCD00"/>
            </a:solidFill>
          </p:spPr>
        </p:sp>
        <p:sp>
          <p:nvSpPr>
            <p:cNvPr name="TextBox 31" id="31"/>
            <p:cNvSpPr txBox="true"/>
            <p:nvPr/>
          </p:nvSpPr>
          <p:spPr>
            <a:xfrm>
              <a:off x="0" y="-9525"/>
              <a:ext cx="1100666" cy="894927"/>
            </a:xfrm>
            <a:prstGeom prst="rect">
              <a:avLst/>
            </a:prstGeom>
          </p:spPr>
          <p:txBody>
            <a:bodyPr anchor="ctr" rtlCol="false" tIns="50800" lIns="50800" bIns="50800" rIns="50800"/>
            <a:lstStyle/>
            <a:p>
              <a:pPr algn="ctr">
                <a:lnSpc>
                  <a:spcPts val="2879"/>
                </a:lnSpc>
              </a:pPr>
              <a:r>
                <a:rPr lang="en-US" sz="2400">
                  <a:solidFill>
                    <a:srgbClr val="FFFFFF"/>
                  </a:solidFill>
                  <a:latin typeface="Arimo Bold"/>
                </a:rPr>
                <a:t>09</a:t>
              </a:r>
            </a:p>
          </p:txBody>
        </p:sp>
      </p:grpSp>
      <p:grpSp>
        <p:nvGrpSpPr>
          <p:cNvPr name="Group 32" id="32"/>
          <p:cNvGrpSpPr/>
          <p:nvPr/>
        </p:nvGrpSpPr>
        <p:grpSpPr>
          <a:xfrm rot="0">
            <a:off x="774700" y="9142698"/>
            <a:ext cx="825500" cy="664052"/>
            <a:chOff x="0" y="0"/>
            <a:chExt cx="1100666" cy="885402"/>
          </a:xfrm>
        </p:grpSpPr>
        <p:sp>
          <p:nvSpPr>
            <p:cNvPr name="Freeform 33" id="33"/>
            <p:cNvSpPr/>
            <p:nvPr/>
          </p:nvSpPr>
          <p:spPr>
            <a:xfrm flipH="false" flipV="false" rot="0">
              <a:off x="0" y="0"/>
              <a:ext cx="1100709" cy="885444"/>
            </a:xfrm>
            <a:custGeom>
              <a:avLst/>
              <a:gdLst/>
              <a:ahLst/>
              <a:cxnLst/>
              <a:rect r="r" b="b" t="t" l="l"/>
              <a:pathLst>
                <a:path h="885444" w="1100709">
                  <a:moveTo>
                    <a:pt x="0" y="0"/>
                  </a:moveTo>
                  <a:lnTo>
                    <a:pt x="1100709" y="0"/>
                  </a:lnTo>
                  <a:lnTo>
                    <a:pt x="1100709" y="885444"/>
                  </a:lnTo>
                  <a:lnTo>
                    <a:pt x="0" y="885444"/>
                  </a:lnTo>
                  <a:close/>
                </a:path>
              </a:pathLst>
            </a:custGeom>
            <a:solidFill>
              <a:srgbClr val="A64D79"/>
            </a:solidFill>
          </p:spPr>
        </p:sp>
        <p:sp>
          <p:nvSpPr>
            <p:cNvPr name="TextBox 34" id="34"/>
            <p:cNvSpPr txBox="true"/>
            <p:nvPr/>
          </p:nvSpPr>
          <p:spPr>
            <a:xfrm>
              <a:off x="0" y="-9525"/>
              <a:ext cx="1100666" cy="894927"/>
            </a:xfrm>
            <a:prstGeom prst="rect">
              <a:avLst/>
            </a:prstGeom>
          </p:spPr>
          <p:txBody>
            <a:bodyPr anchor="ctr" rtlCol="false" tIns="50800" lIns="50800" bIns="50800" rIns="50800"/>
            <a:lstStyle/>
            <a:p>
              <a:pPr algn="ctr">
                <a:lnSpc>
                  <a:spcPts val="2879"/>
                </a:lnSpc>
              </a:pPr>
              <a:r>
                <a:rPr lang="en-US" sz="2400">
                  <a:solidFill>
                    <a:srgbClr val="FFFFFF"/>
                  </a:solidFill>
                  <a:latin typeface="Arimo Bold"/>
                </a:rPr>
                <a:t>10</a:t>
              </a:r>
            </a:p>
          </p:txBody>
        </p:sp>
      </p:grpSp>
      <p:sp>
        <p:nvSpPr>
          <p:cNvPr name="TextBox 35" id="35"/>
          <p:cNvSpPr txBox="true"/>
          <p:nvPr/>
        </p:nvSpPr>
        <p:spPr>
          <a:xfrm rot="0">
            <a:off x="1971048" y="1799306"/>
            <a:ext cx="5748528" cy="481608"/>
          </a:xfrm>
          <a:prstGeom prst="rect">
            <a:avLst/>
          </a:prstGeom>
        </p:spPr>
        <p:txBody>
          <a:bodyPr anchor="t" rtlCol="false" tIns="0" lIns="0" bIns="0" rIns="0">
            <a:spAutoFit/>
          </a:bodyPr>
          <a:lstStyle/>
          <a:p>
            <a:pPr algn="l">
              <a:lnSpc>
                <a:spcPts val="3240"/>
              </a:lnSpc>
            </a:pPr>
            <a:r>
              <a:rPr lang="en-US" sz="2700">
                <a:solidFill>
                  <a:srgbClr val="000000"/>
                </a:solidFill>
                <a:latin typeface="Arimo"/>
              </a:rPr>
              <a:t>Our Journey</a:t>
            </a:r>
          </a:p>
        </p:txBody>
      </p:sp>
      <p:sp>
        <p:nvSpPr>
          <p:cNvPr name="TextBox 36" id="36"/>
          <p:cNvSpPr txBox="true"/>
          <p:nvPr/>
        </p:nvSpPr>
        <p:spPr>
          <a:xfrm rot="0">
            <a:off x="1971048" y="2635653"/>
            <a:ext cx="5748528" cy="481608"/>
          </a:xfrm>
          <a:prstGeom prst="rect">
            <a:avLst/>
          </a:prstGeom>
        </p:spPr>
        <p:txBody>
          <a:bodyPr anchor="t" rtlCol="false" tIns="0" lIns="0" bIns="0" rIns="0">
            <a:spAutoFit/>
          </a:bodyPr>
          <a:lstStyle/>
          <a:p>
            <a:pPr algn="l">
              <a:lnSpc>
                <a:spcPts val="3240"/>
              </a:lnSpc>
            </a:pPr>
            <a:r>
              <a:rPr lang="en-US" sz="2700">
                <a:solidFill>
                  <a:srgbClr val="000000"/>
                </a:solidFill>
                <a:latin typeface="Arimo"/>
              </a:rPr>
              <a:t>Our Team</a:t>
            </a:r>
          </a:p>
        </p:txBody>
      </p:sp>
      <p:sp>
        <p:nvSpPr>
          <p:cNvPr name="TextBox 37" id="37"/>
          <p:cNvSpPr txBox="true"/>
          <p:nvPr/>
        </p:nvSpPr>
        <p:spPr>
          <a:xfrm rot="0">
            <a:off x="1971048" y="4287339"/>
            <a:ext cx="5748528" cy="481608"/>
          </a:xfrm>
          <a:prstGeom prst="rect">
            <a:avLst/>
          </a:prstGeom>
        </p:spPr>
        <p:txBody>
          <a:bodyPr anchor="t" rtlCol="false" tIns="0" lIns="0" bIns="0" rIns="0">
            <a:spAutoFit/>
          </a:bodyPr>
          <a:lstStyle/>
          <a:p>
            <a:pPr algn="l">
              <a:lnSpc>
                <a:spcPts val="3240"/>
              </a:lnSpc>
            </a:pPr>
            <a:r>
              <a:rPr lang="en-US" sz="2700">
                <a:solidFill>
                  <a:srgbClr val="000000"/>
                </a:solidFill>
                <a:latin typeface="Arimo"/>
              </a:rPr>
              <a:t>Project Goals</a:t>
            </a:r>
          </a:p>
        </p:txBody>
      </p:sp>
      <p:sp>
        <p:nvSpPr>
          <p:cNvPr name="TextBox 38" id="38"/>
          <p:cNvSpPr txBox="true"/>
          <p:nvPr/>
        </p:nvSpPr>
        <p:spPr>
          <a:xfrm rot="0">
            <a:off x="1971048" y="5095788"/>
            <a:ext cx="5748528" cy="481608"/>
          </a:xfrm>
          <a:prstGeom prst="rect">
            <a:avLst/>
          </a:prstGeom>
        </p:spPr>
        <p:txBody>
          <a:bodyPr anchor="t" rtlCol="false" tIns="0" lIns="0" bIns="0" rIns="0">
            <a:spAutoFit/>
          </a:bodyPr>
          <a:lstStyle/>
          <a:p>
            <a:pPr algn="l">
              <a:lnSpc>
                <a:spcPts val="3240"/>
              </a:lnSpc>
            </a:pPr>
            <a:r>
              <a:rPr lang="en-US" sz="2700">
                <a:solidFill>
                  <a:srgbClr val="000000"/>
                </a:solidFill>
                <a:latin typeface="Arimo"/>
              </a:rPr>
              <a:t>Engineering Practices</a:t>
            </a:r>
          </a:p>
        </p:txBody>
      </p:sp>
      <p:sp>
        <p:nvSpPr>
          <p:cNvPr name="TextBox 39" id="39"/>
          <p:cNvSpPr txBox="true"/>
          <p:nvPr/>
        </p:nvSpPr>
        <p:spPr>
          <a:xfrm rot="0">
            <a:off x="1971048" y="5934099"/>
            <a:ext cx="5748528" cy="481608"/>
          </a:xfrm>
          <a:prstGeom prst="rect">
            <a:avLst/>
          </a:prstGeom>
        </p:spPr>
        <p:txBody>
          <a:bodyPr anchor="t" rtlCol="false" tIns="0" lIns="0" bIns="0" rIns="0">
            <a:spAutoFit/>
          </a:bodyPr>
          <a:lstStyle/>
          <a:p>
            <a:pPr algn="l">
              <a:lnSpc>
                <a:spcPts val="3240"/>
              </a:lnSpc>
            </a:pPr>
            <a:r>
              <a:rPr lang="en-US" sz="2700">
                <a:solidFill>
                  <a:srgbClr val="000000"/>
                </a:solidFill>
                <a:latin typeface="Arimo"/>
              </a:rPr>
              <a:t>Tech Stack</a:t>
            </a:r>
          </a:p>
        </p:txBody>
      </p:sp>
      <p:sp>
        <p:nvSpPr>
          <p:cNvPr name="TextBox 40" id="40"/>
          <p:cNvSpPr txBox="true"/>
          <p:nvPr/>
        </p:nvSpPr>
        <p:spPr>
          <a:xfrm rot="0">
            <a:off x="1971048" y="6774416"/>
            <a:ext cx="5748528" cy="481608"/>
          </a:xfrm>
          <a:prstGeom prst="rect">
            <a:avLst/>
          </a:prstGeom>
        </p:spPr>
        <p:txBody>
          <a:bodyPr anchor="t" rtlCol="false" tIns="0" lIns="0" bIns="0" rIns="0">
            <a:spAutoFit/>
          </a:bodyPr>
          <a:lstStyle/>
          <a:p>
            <a:pPr algn="l">
              <a:lnSpc>
                <a:spcPts val="3240"/>
              </a:lnSpc>
            </a:pPr>
            <a:r>
              <a:rPr lang="en-US" sz="2700">
                <a:solidFill>
                  <a:srgbClr val="000000"/>
                </a:solidFill>
                <a:latin typeface="Arimo"/>
              </a:rPr>
              <a:t>Development</a:t>
            </a:r>
          </a:p>
        </p:txBody>
      </p:sp>
      <p:sp>
        <p:nvSpPr>
          <p:cNvPr name="TextBox 41" id="41"/>
          <p:cNvSpPr txBox="true"/>
          <p:nvPr/>
        </p:nvSpPr>
        <p:spPr>
          <a:xfrm rot="0">
            <a:off x="1971048" y="7608449"/>
            <a:ext cx="5748528" cy="481608"/>
          </a:xfrm>
          <a:prstGeom prst="rect">
            <a:avLst/>
          </a:prstGeom>
        </p:spPr>
        <p:txBody>
          <a:bodyPr anchor="t" rtlCol="false" tIns="0" lIns="0" bIns="0" rIns="0">
            <a:spAutoFit/>
          </a:bodyPr>
          <a:lstStyle/>
          <a:p>
            <a:pPr algn="l">
              <a:lnSpc>
                <a:spcPts val="3240"/>
              </a:lnSpc>
            </a:pPr>
            <a:r>
              <a:rPr lang="en-US" sz="2700">
                <a:solidFill>
                  <a:srgbClr val="000000"/>
                </a:solidFill>
                <a:latin typeface="Arimo"/>
              </a:rPr>
              <a:t>Challenges &amp; Learnings</a:t>
            </a:r>
          </a:p>
        </p:txBody>
      </p:sp>
      <p:sp>
        <p:nvSpPr>
          <p:cNvPr name="TextBox 42" id="42"/>
          <p:cNvSpPr txBox="true"/>
          <p:nvPr/>
        </p:nvSpPr>
        <p:spPr>
          <a:xfrm rot="0">
            <a:off x="1971048" y="8452007"/>
            <a:ext cx="5748528" cy="481608"/>
          </a:xfrm>
          <a:prstGeom prst="rect">
            <a:avLst/>
          </a:prstGeom>
        </p:spPr>
        <p:txBody>
          <a:bodyPr anchor="t" rtlCol="false" tIns="0" lIns="0" bIns="0" rIns="0">
            <a:spAutoFit/>
          </a:bodyPr>
          <a:lstStyle/>
          <a:p>
            <a:pPr algn="l">
              <a:lnSpc>
                <a:spcPts val="3240"/>
              </a:lnSpc>
            </a:pPr>
            <a:r>
              <a:rPr lang="en-US" sz="2700">
                <a:solidFill>
                  <a:srgbClr val="000000"/>
                </a:solidFill>
                <a:latin typeface="Arimo"/>
              </a:rPr>
              <a:t>Demo</a:t>
            </a:r>
          </a:p>
        </p:txBody>
      </p:sp>
      <p:sp>
        <p:nvSpPr>
          <p:cNvPr name="TextBox 43" id="43"/>
          <p:cNvSpPr txBox="true"/>
          <p:nvPr/>
        </p:nvSpPr>
        <p:spPr>
          <a:xfrm rot="0">
            <a:off x="1971048" y="9257465"/>
            <a:ext cx="5748528" cy="481608"/>
          </a:xfrm>
          <a:prstGeom prst="rect">
            <a:avLst/>
          </a:prstGeom>
        </p:spPr>
        <p:txBody>
          <a:bodyPr anchor="t" rtlCol="false" tIns="0" lIns="0" bIns="0" rIns="0">
            <a:spAutoFit/>
          </a:bodyPr>
          <a:lstStyle/>
          <a:p>
            <a:pPr algn="l">
              <a:lnSpc>
                <a:spcPts val="3240"/>
              </a:lnSpc>
            </a:pPr>
            <a:r>
              <a:rPr lang="en-US" sz="2700">
                <a:solidFill>
                  <a:srgbClr val="000000"/>
                </a:solidFill>
                <a:latin typeface="Arimo"/>
              </a:rPr>
              <a:t>Questions</a:t>
            </a:r>
          </a:p>
        </p:txBody>
      </p:sp>
      <p:sp>
        <p:nvSpPr>
          <p:cNvPr name="TextBox 44" id="44"/>
          <p:cNvSpPr txBox="true"/>
          <p:nvPr/>
        </p:nvSpPr>
        <p:spPr>
          <a:xfrm rot="0">
            <a:off x="1971048" y="3450992"/>
            <a:ext cx="5748528" cy="481608"/>
          </a:xfrm>
          <a:prstGeom prst="rect">
            <a:avLst/>
          </a:prstGeom>
        </p:spPr>
        <p:txBody>
          <a:bodyPr anchor="t" rtlCol="false" tIns="0" lIns="0" bIns="0" rIns="0">
            <a:spAutoFit/>
          </a:bodyPr>
          <a:lstStyle/>
          <a:p>
            <a:pPr algn="l">
              <a:lnSpc>
                <a:spcPts val="3240"/>
              </a:lnSpc>
            </a:pPr>
            <a:r>
              <a:rPr lang="en-US" sz="2700">
                <a:solidFill>
                  <a:srgbClr val="000000"/>
                </a:solidFill>
                <a:latin typeface="Arimo"/>
              </a:rPr>
              <a:t>Team Structure</a:t>
            </a:r>
          </a:p>
        </p:txBody>
      </p:sp>
      <p:sp>
        <p:nvSpPr>
          <p:cNvPr name="TextBox 45" id="45"/>
          <p:cNvSpPr txBox="true"/>
          <p:nvPr/>
        </p:nvSpPr>
        <p:spPr>
          <a:xfrm rot="0">
            <a:off x="16847820" y="9465199"/>
            <a:ext cx="411480" cy="142875"/>
          </a:xfrm>
          <a:prstGeom prst="rect">
            <a:avLst/>
          </a:prstGeom>
        </p:spPr>
        <p:txBody>
          <a:bodyPr anchor="t" rtlCol="false" tIns="0" lIns="0" bIns="0" rIns="0">
            <a:spAutoFit/>
          </a:bodyPr>
          <a:lstStyle/>
          <a:p>
            <a:pPr algn="r">
              <a:lnSpc>
                <a:spcPts val="1080"/>
              </a:lnSpc>
            </a:pPr>
            <a:r>
              <a:rPr lang="en-US" sz="900">
                <a:solidFill>
                  <a:srgbClr val="000000"/>
                </a:solidFill>
                <a:latin typeface="Arimo"/>
              </a:rPr>
              <a:t>7</a:t>
            </a:r>
          </a:p>
        </p:txBody>
      </p:sp>
      <p:sp>
        <p:nvSpPr>
          <p:cNvPr name="Freeform 46" id="46"/>
          <p:cNvSpPr/>
          <p:nvPr/>
        </p:nvSpPr>
        <p:spPr>
          <a:xfrm flipH="false" flipV="false" rot="0">
            <a:off x="15150488" y="673466"/>
            <a:ext cx="2838367" cy="981002"/>
          </a:xfrm>
          <a:custGeom>
            <a:avLst/>
            <a:gdLst/>
            <a:ahLst/>
            <a:cxnLst/>
            <a:rect r="r" b="b" t="t" l="l"/>
            <a:pathLst>
              <a:path h="981002" w="2838367">
                <a:moveTo>
                  <a:pt x="0" y="0"/>
                </a:moveTo>
                <a:lnTo>
                  <a:pt x="2838367" y="0"/>
                </a:lnTo>
                <a:lnTo>
                  <a:pt x="2838367" y="981002"/>
                </a:lnTo>
                <a:lnTo>
                  <a:pt x="0" y="981002"/>
                </a:lnTo>
                <a:lnTo>
                  <a:pt x="0" y="0"/>
                </a:lnTo>
                <a:close/>
              </a:path>
            </a:pathLst>
          </a:custGeom>
          <a:blipFill>
            <a:blip r:embed="rId4"/>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003342" y="8771757"/>
            <a:ext cx="525186" cy="486543"/>
          </a:xfrm>
          <a:custGeom>
            <a:avLst/>
            <a:gdLst/>
            <a:ahLst/>
            <a:cxnLst/>
            <a:rect r="r" b="b" t="t" l="l"/>
            <a:pathLst>
              <a:path h="486543" w="525186">
                <a:moveTo>
                  <a:pt x="0" y="0"/>
                </a:moveTo>
                <a:lnTo>
                  <a:pt x="525186" y="0"/>
                </a:lnTo>
                <a:lnTo>
                  <a:pt x="525186" y="486543"/>
                </a:lnTo>
                <a:lnTo>
                  <a:pt x="0" y="48654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7003342" y="7129993"/>
            <a:ext cx="525186" cy="486543"/>
          </a:xfrm>
          <a:custGeom>
            <a:avLst/>
            <a:gdLst/>
            <a:ahLst/>
            <a:cxnLst/>
            <a:rect r="r" b="b" t="t" l="l"/>
            <a:pathLst>
              <a:path h="486543" w="525186">
                <a:moveTo>
                  <a:pt x="0" y="0"/>
                </a:moveTo>
                <a:lnTo>
                  <a:pt x="525186" y="0"/>
                </a:lnTo>
                <a:lnTo>
                  <a:pt x="525186" y="486543"/>
                </a:lnTo>
                <a:lnTo>
                  <a:pt x="0" y="4865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7003342" y="5488230"/>
            <a:ext cx="525186" cy="486543"/>
          </a:xfrm>
          <a:custGeom>
            <a:avLst/>
            <a:gdLst/>
            <a:ahLst/>
            <a:cxnLst/>
            <a:rect r="r" b="b" t="t" l="l"/>
            <a:pathLst>
              <a:path h="486543" w="525186">
                <a:moveTo>
                  <a:pt x="0" y="0"/>
                </a:moveTo>
                <a:lnTo>
                  <a:pt x="525186" y="0"/>
                </a:lnTo>
                <a:lnTo>
                  <a:pt x="525186" y="486543"/>
                </a:lnTo>
                <a:lnTo>
                  <a:pt x="0" y="48654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7003342" y="3849162"/>
            <a:ext cx="525186" cy="486543"/>
          </a:xfrm>
          <a:custGeom>
            <a:avLst/>
            <a:gdLst/>
            <a:ahLst/>
            <a:cxnLst/>
            <a:rect r="r" b="b" t="t" l="l"/>
            <a:pathLst>
              <a:path h="486543" w="525186">
                <a:moveTo>
                  <a:pt x="0" y="0"/>
                </a:moveTo>
                <a:lnTo>
                  <a:pt x="525186" y="0"/>
                </a:lnTo>
                <a:lnTo>
                  <a:pt x="525186" y="486543"/>
                </a:lnTo>
                <a:lnTo>
                  <a:pt x="0" y="48654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7003342" y="2382926"/>
            <a:ext cx="525186" cy="486543"/>
          </a:xfrm>
          <a:custGeom>
            <a:avLst/>
            <a:gdLst/>
            <a:ahLst/>
            <a:cxnLst/>
            <a:rect r="r" b="b" t="t" l="l"/>
            <a:pathLst>
              <a:path h="486543" w="525186">
                <a:moveTo>
                  <a:pt x="0" y="0"/>
                </a:moveTo>
                <a:lnTo>
                  <a:pt x="525186" y="0"/>
                </a:lnTo>
                <a:lnTo>
                  <a:pt x="525186" y="486543"/>
                </a:lnTo>
                <a:lnTo>
                  <a:pt x="0" y="48654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5150488" y="673466"/>
            <a:ext cx="2838367" cy="981002"/>
          </a:xfrm>
          <a:custGeom>
            <a:avLst/>
            <a:gdLst/>
            <a:ahLst/>
            <a:cxnLst/>
            <a:rect r="r" b="b" t="t" l="l"/>
            <a:pathLst>
              <a:path h="981002" w="2838367">
                <a:moveTo>
                  <a:pt x="0" y="0"/>
                </a:moveTo>
                <a:lnTo>
                  <a:pt x="2838367" y="0"/>
                </a:lnTo>
                <a:lnTo>
                  <a:pt x="2838367" y="981002"/>
                </a:lnTo>
                <a:lnTo>
                  <a:pt x="0" y="981002"/>
                </a:lnTo>
                <a:lnTo>
                  <a:pt x="0" y="0"/>
                </a:lnTo>
                <a:close/>
              </a:path>
            </a:pathLst>
          </a:custGeom>
          <a:blipFill>
            <a:blip r:embed="rId11"/>
            <a:stretch>
              <a:fillRect l="0" t="0" r="0" b="0"/>
            </a:stretch>
          </a:blipFill>
        </p:spPr>
      </p:sp>
      <p:sp>
        <p:nvSpPr>
          <p:cNvPr name="Freeform 8" id="8"/>
          <p:cNvSpPr/>
          <p:nvPr/>
        </p:nvSpPr>
        <p:spPr>
          <a:xfrm flipH="false" flipV="false" rot="0">
            <a:off x="1028700" y="2414619"/>
            <a:ext cx="5048846" cy="6790698"/>
          </a:xfrm>
          <a:custGeom>
            <a:avLst/>
            <a:gdLst/>
            <a:ahLst/>
            <a:cxnLst/>
            <a:rect r="r" b="b" t="t" l="l"/>
            <a:pathLst>
              <a:path h="6790698" w="5048846">
                <a:moveTo>
                  <a:pt x="0" y="0"/>
                </a:moveTo>
                <a:lnTo>
                  <a:pt x="5048846" y="0"/>
                </a:lnTo>
                <a:lnTo>
                  <a:pt x="5048846" y="6790698"/>
                </a:lnTo>
                <a:lnTo>
                  <a:pt x="0" y="6790698"/>
                </a:lnTo>
                <a:lnTo>
                  <a:pt x="0" y="0"/>
                </a:lnTo>
                <a:close/>
              </a:path>
            </a:pathLst>
          </a:custGeom>
          <a:blipFill>
            <a:blip r:embed="rId12"/>
            <a:stretch>
              <a:fillRect l="0" t="0" r="0" b="0"/>
            </a:stretch>
          </a:blipFill>
        </p:spPr>
      </p:sp>
      <p:sp>
        <p:nvSpPr>
          <p:cNvPr name="TextBox 9" id="9"/>
          <p:cNvSpPr txBox="true"/>
          <p:nvPr/>
        </p:nvSpPr>
        <p:spPr>
          <a:xfrm rot="0">
            <a:off x="741486" y="528638"/>
            <a:ext cx="4995902" cy="1000125"/>
          </a:xfrm>
          <a:prstGeom prst="rect">
            <a:avLst/>
          </a:prstGeom>
        </p:spPr>
        <p:txBody>
          <a:bodyPr anchor="t" rtlCol="false" tIns="0" lIns="0" bIns="0" rIns="0">
            <a:spAutoFit/>
          </a:bodyPr>
          <a:lstStyle/>
          <a:p>
            <a:pPr algn="l">
              <a:lnSpc>
                <a:spcPts val="7920"/>
              </a:lnSpc>
            </a:pPr>
            <a:r>
              <a:rPr lang="en-US" sz="6600" spc="75">
                <a:solidFill>
                  <a:srgbClr val="005AE0"/>
                </a:solidFill>
                <a:latin typeface="Muli Bold"/>
              </a:rPr>
              <a:t>Our Journey</a:t>
            </a:r>
          </a:p>
        </p:txBody>
      </p:sp>
      <p:sp>
        <p:nvSpPr>
          <p:cNvPr name="TextBox 10" id="10"/>
          <p:cNvSpPr txBox="true"/>
          <p:nvPr/>
        </p:nvSpPr>
        <p:spPr>
          <a:xfrm rot="0">
            <a:off x="16843248" y="9476140"/>
            <a:ext cx="411480" cy="123825"/>
          </a:xfrm>
          <a:prstGeom prst="rect">
            <a:avLst/>
          </a:prstGeom>
        </p:spPr>
        <p:txBody>
          <a:bodyPr anchor="t" rtlCol="false" tIns="0" lIns="0" bIns="0" rIns="0">
            <a:spAutoFit/>
          </a:bodyPr>
          <a:lstStyle/>
          <a:p>
            <a:pPr algn="r">
              <a:lnSpc>
                <a:spcPts val="1080"/>
              </a:lnSpc>
            </a:pPr>
            <a:r>
              <a:rPr lang="en-US" sz="900">
                <a:solidFill>
                  <a:srgbClr val="FFFFFF"/>
                </a:solidFill>
                <a:latin typeface="Muli"/>
              </a:rPr>
              <a:t>8</a:t>
            </a:r>
          </a:p>
        </p:txBody>
      </p:sp>
      <p:sp>
        <p:nvSpPr>
          <p:cNvPr name="TextBox 11" id="11"/>
          <p:cNvSpPr txBox="true"/>
          <p:nvPr/>
        </p:nvSpPr>
        <p:spPr>
          <a:xfrm rot="0">
            <a:off x="7673513" y="8795742"/>
            <a:ext cx="4867060" cy="409575"/>
          </a:xfrm>
          <a:prstGeom prst="rect">
            <a:avLst/>
          </a:prstGeom>
        </p:spPr>
        <p:txBody>
          <a:bodyPr anchor="t" rtlCol="false" tIns="0" lIns="0" bIns="0" rIns="0">
            <a:spAutoFit/>
          </a:bodyPr>
          <a:lstStyle/>
          <a:p>
            <a:pPr algn="l">
              <a:lnSpc>
                <a:spcPts val="3240"/>
              </a:lnSpc>
            </a:pPr>
            <a:r>
              <a:rPr lang="en-US" sz="2700">
                <a:solidFill>
                  <a:srgbClr val="000000"/>
                </a:solidFill>
                <a:latin typeface="Muli"/>
              </a:rPr>
              <a:t>Understanding Project Goals</a:t>
            </a:r>
          </a:p>
        </p:txBody>
      </p:sp>
      <p:sp>
        <p:nvSpPr>
          <p:cNvPr name="TextBox 12" id="12"/>
          <p:cNvSpPr txBox="true"/>
          <p:nvPr/>
        </p:nvSpPr>
        <p:spPr>
          <a:xfrm rot="0">
            <a:off x="7673513" y="6963690"/>
            <a:ext cx="6134233" cy="819150"/>
          </a:xfrm>
          <a:prstGeom prst="rect">
            <a:avLst/>
          </a:prstGeom>
        </p:spPr>
        <p:txBody>
          <a:bodyPr anchor="t" rtlCol="false" tIns="0" lIns="0" bIns="0" rIns="0">
            <a:spAutoFit/>
          </a:bodyPr>
          <a:lstStyle/>
          <a:p>
            <a:pPr algn="l">
              <a:lnSpc>
                <a:spcPts val="3240"/>
              </a:lnSpc>
            </a:pPr>
            <a:r>
              <a:rPr lang="en-US" sz="2700">
                <a:solidFill>
                  <a:srgbClr val="000000"/>
                </a:solidFill>
                <a:latin typeface="Muli"/>
              </a:rPr>
              <a:t>Decide the Technologies JAVA, DropWizard, MySQL</a:t>
            </a:r>
          </a:p>
        </p:txBody>
      </p:sp>
      <p:sp>
        <p:nvSpPr>
          <p:cNvPr name="TextBox 13" id="13"/>
          <p:cNvSpPr txBox="true"/>
          <p:nvPr/>
        </p:nvSpPr>
        <p:spPr>
          <a:xfrm rot="0">
            <a:off x="7672839" y="5564238"/>
            <a:ext cx="5737749" cy="409575"/>
          </a:xfrm>
          <a:prstGeom prst="rect">
            <a:avLst/>
          </a:prstGeom>
        </p:spPr>
        <p:txBody>
          <a:bodyPr anchor="t" rtlCol="false" tIns="0" lIns="0" bIns="0" rIns="0">
            <a:spAutoFit/>
          </a:bodyPr>
          <a:lstStyle/>
          <a:p>
            <a:pPr algn="l">
              <a:lnSpc>
                <a:spcPts val="3240"/>
              </a:lnSpc>
            </a:pPr>
            <a:r>
              <a:rPr lang="en-US" sz="2700">
                <a:solidFill>
                  <a:srgbClr val="000000"/>
                </a:solidFill>
                <a:latin typeface="Muli"/>
              </a:rPr>
              <a:t>Design Thinking</a:t>
            </a:r>
          </a:p>
        </p:txBody>
      </p:sp>
      <p:sp>
        <p:nvSpPr>
          <p:cNvPr name="TextBox 14" id="14"/>
          <p:cNvSpPr txBox="true"/>
          <p:nvPr/>
        </p:nvSpPr>
        <p:spPr>
          <a:xfrm rot="0">
            <a:off x="7672839" y="3849162"/>
            <a:ext cx="4110892" cy="819150"/>
          </a:xfrm>
          <a:prstGeom prst="rect">
            <a:avLst/>
          </a:prstGeom>
        </p:spPr>
        <p:txBody>
          <a:bodyPr anchor="t" rtlCol="false" tIns="0" lIns="0" bIns="0" rIns="0">
            <a:spAutoFit/>
          </a:bodyPr>
          <a:lstStyle/>
          <a:p>
            <a:pPr algn="l">
              <a:lnSpc>
                <a:spcPts val="3240"/>
              </a:lnSpc>
            </a:pPr>
            <a:r>
              <a:rPr lang="en-US" sz="2700">
                <a:solidFill>
                  <a:srgbClr val="000000"/>
                </a:solidFill>
                <a:latin typeface="Muli"/>
              </a:rPr>
              <a:t>Adapting to a developer</a:t>
            </a:r>
          </a:p>
          <a:p>
            <a:pPr algn="l">
              <a:lnSpc>
                <a:spcPts val="3240"/>
              </a:lnSpc>
            </a:pPr>
            <a:r>
              <a:rPr lang="en-US" sz="2700">
                <a:solidFill>
                  <a:srgbClr val="000000"/>
                </a:solidFill>
                <a:latin typeface="Muli"/>
              </a:rPr>
              <a:t>Mindset</a:t>
            </a:r>
          </a:p>
        </p:txBody>
      </p:sp>
      <p:sp>
        <p:nvSpPr>
          <p:cNvPr name="TextBox 15" id="15"/>
          <p:cNvSpPr txBox="true"/>
          <p:nvPr/>
        </p:nvSpPr>
        <p:spPr>
          <a:xfrm rot="0">
            <a:off x="7673513" y="2382926"/>
            <a:ext cx="4110892" cy="409575"/>
          </a:xfrm>
          <a:prstGeom prst="rect">
            <a:avLst/>
          </a:prstGeom>
        </p:spPr>
        <p:txBody>
          <a:bodyPr anchor="t" rtlCol="false" tIns="0" lIns="0" bIns="0" rIns="0">
            <a:spAutoFit/>
          </a:bodyPr>
          <a:lstStyle/>
          <a:p>
            <a:pPr algn="l">
              <a:lnSpc>
                <a:spcPts val="3240"/>
              </a:lnSpc>
            </a:pPr>
            <a:r>
              <a:rPr lang="en-US" sz="2700">
                <a:solidFill>
                  <a:srgbClr val="000000"/>
                </a:solidFill>
                <a:latin typeface="Muli"/>
              </a:rPr>
              <a:t>Project Demo</a:t>
            </a:r>
          </a:p>
        </p:txBody>
      </p:sp>
      <p:sp>
        <p:nvSpPr>
          <p:cNvPr name="TextBox 16" id="16"/>
          <p:cNvSpPr txBox="true"/>
          <p:nvPr/>
        </p:nvSpPr>
        <p:spPr>
          <a:xfrm rot="0">
            <a:off x="16843248" y="9457090"/>
            <a:ext cx="411480" cy="142875"/>
          </a:xfrm>
          <a:prstGeom prst="rect">
            <a:avLst/>
          </a:prstGeom>
        </p:spPr>
        <p:txBody>
          <a:bodyPr anchor="t" rtlCol="false" tIns="0" lIns="0" bIns="0" rIns="0">
            <a:spAutoFit/>
          </a:bodyPr>
          <a:lstStyle/>
          <a:p>
            <a:pPr algn="r">
              <a:lnSpc>
                <a:spcPts val="1080"/>
              </a:lnSpc>
            </a:pPr>
            <a:r>
              <a:rPr lang="en-US" sz="900">
                <a:solidFill>
                  <a:srgbClr val="000000"/>
                </a:solidFill>
                <a:latin typeface="Arimo"/>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020705" y="2455816"/>
            <a:ext cx="2359661" cy="2915147"/>
            <a:chOff x="0" y="0"/>
            <a:chExt cx="3146215" cy="3886862"/>
          </a:xfrm>
        </p:grpSpPr>
        <p:grpSp>
          <p:nvGrpSpPr>
            <p:cNvPr name="Group 3" id="3"/>
            <p:cNvGrpSpPr/>
            <p:nvPr/>
          </p:nvGrpSpPr>
          <p:grpSpPr>
            <a:xfrm rot="0">
              <a:off x="0" y="0"/>
              <a:ext cx="3146215" cy="3283560"/>
              <a:chOff x="0" y="0"/>
              <a:chExt cx="4560638" cy="4759728"/>
            </a:xfrm>
          </p:grpSpPr>
          <p:sp>
            <p:nvSpPr>
              <p:cNvPr name="Freeform 4" id="4"/>
              <p:cNvSpPr/>
              <p:nvPr/>
            </p:nvSpPr>
            <p:spPr>
              <a:xfrm flipH="false" flipV="false" rot="0">
                <a:off x="19050" y="19050"/>
                <a:ext cx="4522597" cy="4721606"/>
              </a:xfrm>
              <a:custGeom>
                <a:avLst/>
                <a:gdLst/>
                <a:ahLst/>
                <a:cxnLst/>
                <a:rect r="r" b="b" t="t" l="l"/>
                <a:pathLst>
                  <a:path h="4721606" w="4522597">
                    <a:moveTo>
                      <a:pt x="0" y="2360803"/>
                    </a:moveTo>
                    <a:cubicBezTo>
                      <a:pt x="0" y="1057021"/>
                      <a:pt x="1012444" y="0"/>
                      <a:pt x="2261235" y="0"/>
                    </a:cubicBezTo>
                    <a:cubicBezTo>
                      <a:pt x="3510026" y="0"/>
                      <a:pt x="4522597" y="1057021"/>
                      <a:pt x="4522597" y="2360803"/>
                    </a:cubicBezTo>
                    <a:cubicBezTo>
                      <a:pt x="4522597" y="3664585"/>
                      <a:pt x="3510153" y="4721606"/>
                      <a:pt x="2261235" y="4721606"/>
                    </a:cubicBezTo>
                    <a:cubicBezTo>
                      <a:pt x="1012317" y="4721606"/>
                      <a:pt x="0" y="3664712"/>
                      <a:pt x="0" y="2360803"/>
                    </a:cubicBezTo>
                    <a:close/>
                  </a:path>
                </a:pathLst>
              </a:custGeom>
              <a:gradFill rotWithShape="true">
                <a:gsLst>
                  <a:gs pos="0">
                    <a:srgbClr val="FF3131">
                      <a:alpha val="100000"/>
                    </a:srgbClr>
                  </a:gs>
                  <a:gs pos="100000">
                    <a:srgbClr val="FF914D">
                      <a:alpha val="100000"/>
                    </a:srgbClr>
                  </a:gs>
                </a:gsLst>
                <a:lin ang="0"/>
              </a:gradFill>
            </p:spPr>
          </p:sp>
          <p:sp>
            <p:nvSpPr>
              <p:cNvPr name="Freeform 5" id="5"/>
              <p:cNvSpPr/>
              <p:nvPr/>
            </p:nvSpPr>
            <p:spPr>
              <a:xfrm flipH="false" flipV="false" rot="0">
                <a:off x="0" y="0"/>
                <a:ext cx="4560570" cy="4759706"/>
              </a:xfrm>
              <a:custGeom>
                <a:avLst/>
                <a:gdLst/>
                <a:ahLst/>
                <a:cxnLst/>
                <a:rect r="r" b="b" t="t" l="l"/>
                <a:pathLst>
                  <a:path h="4759706" w="4560570">
                    <a:moveTo>
                      <a:pt x="0" y="2379853"/>
                    </a:moveTo>
                    <a:cubicBezTo>
                      <a:pt x="0" y="1066292"/>
                      <a:pt x="1020191" y="0"/>
                      <a:pt x="2280285" y="0"/>
                    </a:cubicBezTo>
                    <a:lnTo>
                      <a:pt x="2280285" y="19050"/>
                    </a:lnTo>
                    <a:lnTo>
                      <a:pt x="2280285" y="0"/>
                    </a:lnTo>
                    <a:cubicBezTo>
                      <a:pt x="3540379" y="0"/>
                      <a:pt x="4560570" y="1066292"/>
                      <a:pt x="4560570" y="2379853"/>
                    </a:cubicBezTo>
                    <a:lnTo>
                      <a:pt x="4541520" y="2379853"/>
                    </a:lnTo>
                    <a:lnTo>
                      <a:pt x="4560570" y="2379853"/>
                    </a:lnTo>
                    <a:cubicBezTo>
                      <a:pt x="4560570" y="3693414"/>
                      <a:pt x="3540379" y="4759706"/>
                      <a:pt x="2280285" y="4759706"/>
                    </a:cubicBezTo>
                    <a:lnTo>
                      <a:pt x="2280285" y="4740656"/>
                    </a:lnTo>
                    <a:lnTo>
                      <a:pt x="2280285" y="4759706"/>
                    </a:lnTo>
                    <a:cubicBezTo>
                      <a:pt x="1020191" y="4759706"/>
                      <a:pt x="0" y="3693414"/>
                      <a:pt x="0" y="2379853"/>
                    </a:cubicBezTo>
                    <a:lnTo>
                      <a:pt x="19050" y="2379853"/>
                    </a:lnTo>
                    <a:lnTo>
                      <a:pt x="38100" y="2379853"/>
                    </a:lnTo>
                    <a:lnTo>
                      <a:pt x="19050" y="2379853"/>
                    </a:lnTo>
                    <a:lnTo>
                      <a:pt x="0" y="2379853"/>
                    </a:lnTo>
                    <a:moveTo>
                      <a:pt x="38100" y="2379853"/>
                    </a:moveTo>
                    <a:cubicBezTo>
                      <a:pt x="38100" y="2390394"/>
                      <a:pt x="29591" y="2398903"/>
                      <a:pt x="19050" y="2398903"/>
                    </a:cubicBezTo>
                    <a:cubicBezTo>
                      <a:pt x="8509" y="2398903"/>
                      <a:pt x="0" y="2390394"/>
                      <a:pt x="0" y="2379853"/>
                    </a:cubicBezTo>
                    <a:cubicBezTo>
                      <a:pt x="0" y="2369312"/>
                      <a:pt x="8509" y="2360803"/>
                      <a:pt x="19050" y="2360803"/>
                    </a:cubicBezTo>
                    <a:cubicBezTo>
                      <a:pt x="29591" y="2360803"/>
                      <a:pt x="38100" y="2369312"/>
                      <a:pt x="38100" y="2379853"/>
                    </a:cubicBezTo>
                    <a:cubicBezTo>
                      <a:pt x="38100" y="3673983"/>
                      <a:pt x="1042797" y="4721606"/>
                      <a:pt x="2280285" y="4721606"/>
                    </a:cubicBezTo>
                    <a:cubicBezTo>
                      <a:pt x="3517773" y="4721606"/>
                      <a:pt x="4522470" y="3673983"/>
                      <a:pt x="4522470" y="2379853"/>
                    </a:cubicBezTo>
                    <a:cubicBezTo>
                      <a:pt x="4522470" y="1085723"/>
                      <a:pt x="3517900" y="38100"/>
                      <a:pt x="2280285" y="38100"/>
                    </a:cubicBezTo>
                    <a:lnTo>
                      <a:pt x="2280285" y="19050"/>
                    </a:lnTo>
                    <a:lnTo>
                      <a:pt x="2280285" y="38100"/>
                    </a:lnTo>
                    <a:cubicBezTo>
                      <a:pt x="1042797" y="38100"/>
                      <a:pt x="38100" y="1085723"/>
                      <a:pt x="38100" y="2379853"/>
                    </a:cubicBezTo>
                    <a:close/>
                  </a:path>
                </a:pathLst>
              </a:custGeom>
              <a:solidFill>
                <a:srgbClr val="005AE0"/>
              </a:solidFill>
            </p:spPr>
          </p:sp>
        </p:grpSp>
        <p:grpSp>
          <p:nvGrpSpPr>
            <p:cNvPr name="Group 6" id="6"/>
            <p:cNvGrpSpPr/>
            <p:nvPr/>
          </p:nvGrpSpPr>
          <p:grpSpPr>
            <a:xfrm rot="0">
              <a:off x="187067" y="183134"/>
              <a:ext cx="2788277" cy="2963171"/>
              <a:chOff x="0" y="0"/>
              <a:chExt cx="4041784" cy="4295304"/>
            </a:xfrm>
          </p:grpSpPr>
          <p:sp>
            <p:nvSpPr>
              <p:cNvPr name="Freeform 7" id="7"/>
              <p:cNvSpPr/>
              <p:nvPr/>
            </p:nvSpPr>
            <p:spPr>
              <a:xfrm flipH="false" flipV="false" rot="0">
                <a:off x="12700" y="12700"/>
                <a:ext cx="4016375" cy="4269994"/>
              </a:xfrm>
              <a:custGeom>
                <a:avLst/>
                <a:gdLst/>
                <a:ahLst/>
                <a:cxnLst/>
                <a:rect r="r" b="b" t="t" l="l"/>
                <a:pathLst>
                  <a:path h="4269994" w="4016375">
                    <a:moveTo>
                      <a:pt x="0" y="2134997"/>
                    </a:moveTo>
                    <a:cubicBezTo>
                      <a:pt x="0" y="955802"/>
                      <a:pt x="899160" y="0"/>
                      <a:pt x="2008251" y="0"/>
                    </a:cubicBezTo>
                    <a:cubicBezTo>
                      <a:pt x="3117342" y="0"/>
                      <a:pt x="4016375" y="955802"/>
                      <a:pt x="4016375" y="2134997"/>
                    </a:cubicBezTo>
                    <a:cubicBezTo>
                      <a:pt x="4016375" y="3314192"/>
                      <a:pt x="3117215" y="4269994"/>
                      <a:pt x="2008124" y="4269994"/>
                    </a:cubicBezTo>
                    <a:cubicBezTo>
                      <a:pt x="899033" y="4269994"/>
                      <a:pt x="0" y="3314065"/>
                      <a:pt x="0" y="2134997"/>
                    </a:cubicBezTo>
                    <a:close/>
                  </a:path>
                </a:pathLst>
              </a:custGeom>
              <a:blipFill>
                <a:blip r:embed="rId2"/>
                <a:stretch>
                  <a:fillRect l="-19563" t="-51043" r="-22642" b="-27303"/>
                </a:stretch>
              </a:blipFill>
            </p:spPr>
          </p:sp>
          <p:sp>
            <p:nvSpPr>
              <p:cNvPr name="Freeform 8" id="8"/>
              <p:cNvSpPr/>
              <p:nvPr/>
            </p:nvSpPr>
            <p:spPr>
              <a:xfrm flipH="false" flipV="false" rot="0">
                <a:off x="0" y="0"/>
                <a:ext cx="4041902" cy="4295394"/>
              </a:xfrm>
              <a:custGeom>
                <a:avLst/>
                <a:gdLst/>
                <a:ahLst/>
                <a:cxnLst/>
                <a:rect r="r" b="b" t="t" l="l"/>
                <a:pathLst>
                  <a:path h="4295394" w="4041902">
                    <a:moveTo>
                      <a:pt x="0" y="2147697"/>
                    </a:moveTo>
                    <a:cubicBezTo>
                      <a:pt x="0" y="962279"/>
                      <a:pt x="904113" y="0"/>
                      <a:pt x="2020951" y="0"/>
                    </a:cubicBezTo>
                    <a:lnTo>
                      <a:pt x="2020951" y="12700"/>
                    </a:lnTo>
                    <a:lnTo>
                      <a:pt x="2020951" y="0"/>
                    </a:lnTo>
                    <a:cubicBezTo>
                      <a:pt x="3137789" y="0"/>
                      <a:pt x="4041902" y="962279"/>
                      <a:pt x="4041902" y="2147697"/>
                    </a:cubicBezTo>
                    <a:lnTo>
                      <a:pt x="4029202" y="2147697"/>
                    </a:lnTo>
                    <a:lnTo>
                      <a:pt x="4041902" y="2147697"/>
                    </a:lnTo>
                    <a:cubicBezTo>
                      <a:pt x="4041902" y="3333115"/>
                      <a:pt x="3137789" y="4295394"/>
                      <a:pt x="2020951" y="4295394"/>
                    </a:cubicBezTo>
                    <a:lnTo>
                      <a:pt x="2020951" y="4282694"/>
                    </a:lnTo>
                    <a:lnTo>
                      <a:pt x="2020951" y="4295394"/>
                    </a:lnTo>
                    <a:cubicBezTo>
                      <a:pt x="904113" y="4295267"/>
                      <a:pt x="0" y="3332988"/>
                      <a:pt x="0" y="2147697"/>
                    </a:cubicBezTo>
                    <a:lnTo>
                      <a:pt x="12700" y="2147697"/>
                    </a:lnTo>
                    <a:lnTo>
                      <a:pt x="25400" y="2147697"/>
                    </a:lnTo>
                    <a:lnTo>
                      <a:pt x="12700" y="2147697"/>
                    </a:lnTo>
                    <a:lnTo>
                      <a:pt x="0" y="2147697"/>
                    </a:lnTo>
                    <a:moveTo>
                      <a:pt x="25400" y="2147697"/>
                    </a:moveTo>
                    <a:cubicBezTo>
                      <a:pt x="25400" y="2154682"/>
                      <a:pt x="19685" y="2160397"/>
                      <a:pt x="12700" y="2160397"/>
                    </a:cubicBezTo>
                    <a:cubicBezTo>
                      <a:pt x="5715" y="2160397"/>
                      <a:pt x="0" y="2154682"/>
                      <a:pt x="0" y="2147697"/>
                    </a:cubicBezTo>
                    <a:cubicBezTo>
                      <a:pt x="0" y="2140712"/>
                      <a:pt x="5715" y="2134997"/>
                      <a:pt x="12700" y="2134997"/>
                    </a:cubicBezTo>
                    <a:cubicBezTo>
                      <a:pt x="19685" y="2134997"/>
                      <a:pt x="25400" y="2140712"/>
                      <a:pt x="25400" y="2147697"/>
                    </a:cubicBezTo>
                    <a:cubicBezTo>
                      <a:pt x="25400" y="3320542"/>
                      <a:pt x="919480" y="4269994"/>
                      <a:pt x="2020951" y="4269994"/>
                    </a:cubicBezTo>
                    <a:cubicBezTo>
                      <a:pt x="3122422" y="4269994"/>
                      <a:pt x="4016502" y="3320542"/>
                      <a:pt x="4016502" y="2147697"/>
                    </a:cubicBezTo>
                    <a:cubicBezTo>
                      <a:pt x="4016502" y="974852"/>
                      <a:pt x="3122295" y="25400"/>
                      <a:pt x="2020951" y="25400"/>
                    </a:cubicBezTo>
                    <a:lnTo>
                      <a:pt x="2020951" y="12700"/>
                    </a:lnTo>
                    <a:lnTo>
                      <a:pt x="2020951" y="25400"/>
                    </a:lnTo>
                    <a:cubicBezTo>
                      <a:pt x="919480" y="25400"/>
                      <a:pt x="25400" y="974852"/>
                      <a:pt x="25400" y="2147697"/>
                    </a:cubicBezTo>
                    <a:close/>
                  </a:path>
                </a:pathLst>
              </a:custGeom>
              <a:solidFill>
                <a:srgbClr val="000000"/>
              </a:solidFill>
            </p:spPr>
          </p:sp>
        </p:grpSp>
        <p:sp>
          <p:nvSpPr>
            <p:cNvPr name="TextBox 9" id="9"/>
            <p:cNvSpPr txBox="true"/>
            <p:nvPr/>
          </p:nvSpPr>
          <p:spPr>
            <a:xfrm rot="0">
              <a:off x="303700" y="3470937"/>
              <a:ext cx="2676452" cy="415925"/>
            </a:xfrm>
            <a:prstGeom prst="rect">
              <a:avLst/>
            </a:prstGeom>
          </p:spPr>
          <p:txBody>
            <a:bodyPr anchor="t" rtlCol="false" tIns="0" lIns="0" bIns="0" rIns="0">
              <a:spAutoFit/>
            </a:bodyPr>
            <a:lstStyle/>
            <a:p>
              <a:pPr algn="ctr">
                <a:lnSpc>
                  <a:spcPts val="2400"/>
                </a:lnSpc>
              </a:pPr>
              <a:r>
                <a:rPr lang="en-US" sz="2000">
                  <a:solidFill>
                    <a:srgbClr val="000000"/>
                  </a:solidFill>
                  <a:latin typeface="Arimo"/>
                </a:rPr>
                <a:t>Akanksha</a:t>
              </a:r>
            </a:p>
          </p:txBody>
        </p:sp>
      </p:grpSp>
      <p:grpSp>
        <p:nvGrpSpPr>
          <p:cNvPr name="Group 10" id="10"/>
          <p:cNvGrpSpPr/>
          <p:nvPr/>
        </p:nvGrpSpPr>
        <p:grpSpPr>
          <a:xfrm rot="0">
            <a:off x="8206299" y="2455816"/>
            <a:ext cx="2359661" cy="2915147"/>
            <a:chOff x="0" y="0"/>
            <a:chExt cx="3146215" cy="3886862"/>
          </a:xfrm>
        </p:grpSpPr>
        <p:grpSp>
          <p:nvGrpSpPr>
            <p:cNvPr name="Group 11" id="11"/>
            <p:cNvGrpSpPr/>
            <p:nvPr/>
          </p:nvGrpSpPr>
          <p:grpSpPr>
            <a:xfrm rot="0">
              <a:off x="0" y="22939"/>
              <a:ext cx="3146215" cy="3283560"/>
              <a:chOff x="0" y="0"/>
              <a:chExt cx="4560638" cy="4759728"/>
            </a:xfrm>
          </p:grpSpPr>
          <p:sp>
            <p:nvSpPr>
              <p:cNvPr name="Freeform 12" id="12"/>
              <p:cNvSpPr/>
              <p:nvPr/>
            </p:nvSpPr>
            <p:spPr>
              <a:xfrm flipH="false" flipV="false" rot="0">
                <a:off x="19050" y="19050"/>
                <a:ext cx="4522597" cy="4721606"/>
              </a:xfrm>
              <a:custGeom>
                <a:avLst/>
                <a:gdLst/>
                <a:ahLst/>
                <a:cxnLst/>
                <a:rect r="r" b="b" t="t" l="l"/>
                <a:pathLst>
                  <a:path h="4721606" w="4522597">
                    <a:moveTo>
                      <a:pt x="0" y="2360803"/>
                    </a:moveTo>
                    <a:cubicBezTo>
                      <a:pt x="0" y="1057021"/>
                      <a:pt x="1012444" y="0"/>
                      <a:pt x="2261235" y="0"/>
                    </a:cubicBezTo>
                    <a:cubicBezTo>
                      <a:pt x="3510026" y="0"/>
                      <a:pt x="4522597" y="1057021"/>
                      <a:pt x="4522597" y="2360803"/>
                    </a:cubicBezTo>
                    <a:cubicBezTo>
                      <a:pt x="4522597" y="3664585"/>
                      <a:pt x="3510153" y="4721606"/>
                      <a:pt x="2261235" y="4721606"/>
                    </a:cubicBezTo>
                    <a:cubicBezTo>
                      <a:pt x="1012317" y="4721606"/>
                      <a:pt x="0" y="3664712"/>
                      <a:pt x="0" y="2360803"/>
                    </a:cubicBezTo>
                    <a:close/>
                  </a:path>
                </a:pathLst>
              </a:custGeom>
              <a:solidFill>
                <a:srgbClr val="FF0000"/>
              </a:solidFill>
            </p:spPr>
          </p:sp>
          <p:sp>
            <p:nvSpPr>
              <p:cNvPr name="Freeform 13" id="13"/>
              <p:cNvSpPr/>
              <p:nvPr/>
            </p:nvSpPr>
            <p:spPr>
              <a:xfrm flipH="false" flipV="false" rot="0">
                <a:off x="0" y="0"/>
                <a:ext cx="4560570" cy="4759706"/>
              </a:xfrm>
              <a:custGeom>
                <a:avLst/>
                <a:gdLst/>
                <a:ahLst/>
                <a:cxnLst/>
                <a:rect r="r" b="b" t="t" l="l"/>
                <a:pathLst>
                  <a:path h="4759706" w="4560570">
                    <a:moveTo>
                      <a:pt x="0" y="2379853"/>
                    </a:moveTo>
                    <a:cubicBezTo>
                      <a:pt x="0" y="1066292"/>
                      <a:pt x="1020191" y="0"/>
                      <a:pt x="2280285" y="0"/>
                    </a:cubicBezTo>
                    <a:lnTo>
                      <a:pt x="2280285" y="19050"/>
                    </a:lnTo>
                    <a:lnTo>
                      <a:pt x="2280285" y="0"/>
                    </a:lnTo>
                    <a:cubicBezTo>
                      <a:pt x="3540379" y="0"/>
                      <a:pt x="4560570" y="1066292"/>
                      <a:pt x="4560570" y="2379853"/>
                    </a:cubicBezTo>
                    <a:lnTo>
                      <a:pt x="4541520" y="2379853"/>
                    </a:lnTo>
                    <a:lnTo>
                      <a:pt x="4560570" y="2379853"/>
                    </a:lnTo>
                    <a:cubicBezTo>
                      <a:pt x="4560570" y="3693414"/>
                      <a:pt x="3540379" y="4759706"/>
                      <a:pt x="2280285" y="4759706"/>
                    </a:cubicBezTo>
                    <a:lnTo>
                      <a:pt x="2280285" y="4740656"/>
                    </a:lnTo>
                    <a:lnTo>
                      <a:pt x="2280285" y="4759706"/>
                    </a:lnTo>
                    <a:cubicBezTo>
                      <a:pt x="1020191" y="4759706"/>
                      <a:pt x="0" y="3693414"/>
                      <a:pt x="0" y="2379853"/>
                    </a:cubicBezTo>
                    <a:lnTo>
                      <a:pt x="19050" y="2379853"/>
                    </a:lnTo>
                    <a:lnTo>
                      <a:pt x="38100" y="2379853"/>
                    </a:lnTo>
                    <a:lnTo>
                      <a:pt x="19050" y="2379853"/>
                    </a:lnTo>
                    <a:lnTo>
                      <a:pt x="0" y="2379853"/>
                    </a:lnTo>
                    <a:moveTo>
                      <a:pt x="38100" y="2379853"/>
                    </a:moveTo>
                    <a:cubicBezTo>
                      <a:pt x="38100" y="2390394"/>
                      <a:pt x="29591" y="2398903"/>
                      <a:pt x="19050" y="2398903"/>
                    </a:cubicBezTo>
                    <a:cubicBezTo>
                      <a:pt x="8509" y="2398903"/>
                      <a:pt x="0" y="2390394"/>
                      <a:pt x="0" y="2379853"/>
                    </a:cubicBezTo>
                    <a:cubicBezTo>
                      <a:pt x="0" y="2369312"/>
                      <a:pt x="8509" y="2360803"/>
                      <a:pt x="19050" y="2360803"/>
                    </a:cubicBezTo>
                    <a:cubicBezTo>
                      <a:pt x="29591" y="2360803"/>
                      <a:pt x="38100" y="2369312"/>
                      <a:pt x="38100" y="2379853"/>
                    </a:cubicBezTo>
                    <a:cubicBezTo>
                      <a:pt x="38100" y="3673983"/>
                      <a:pt x="1042797" y="4721606"/>
                      <a:pt x="2280285" y="4721606"/>
                    </a:cubicBezTo>
                    <a:cubicBezTo>
                      <a:pt x="3517773" y="4721606"/>
                      <a:pt x="4522470" y="3673983"/>
                      <a:pt x="4522470" y="2379853"/>
                    </a:cubicBezTo>
                    <a:cubicBezTo>
                      <a:pt x="4522470" y="1085723"/>
                      <a:pt x="3517900" y="38100"/>
                      <a:pt x="2280285" y="38100"/>
                    </a:cubicBezTo>
                    <a:lnTo>
                      <a:pt x="2280285" y="19050"/>
                    </a:lnTo>
                    <a:lnTo>
                      <a:pt x="2280285" y="38100"/>
                    </a:lnTo>
                    <a:cubicBezTo>
                      <a:pt x="1042797" y="38100"/>
                      <a:pt x="38100" y="1085723"/>
                      <a:pt x="38100" y="2379853"/>
                    </a:cubicBezTo>
                    <a:close/>
                  </a:path>
                </a:pathLst>
              </a:custGeom>
              <a:solidFill>
                <a:srgbClr val="FF0000"/>
              </a:solidFill>
            </p:spPr>
          </p:sp>
        </p:grpSp>
        <p:grpSp>
          <p:nvGrpSpPr>
            <p:cNvPr name="Group 14" id="14"/>
            <p:cNvGrpSpPr/>
            <p:nvPr/>
          </p:nvGrpSpPr>
          <p:grpSpPr>
            <a:xfrm rot="0">
              <a:off x="0" y="0"/>
              <a:ext cx="3146215" cy="3283560"/>
              <a:chOff x="0" y="0"/>
              <a:chExt cx="4560638" cy="4759728"/>
            </a:xfrm>
          </p:grpSpPr>
          <p:sp>
            <p:nvSpPr>
              <p:cNvPr name="Freeform 15" id="15"/>
              <p:cNvSpPr/>
              <p:nvPr/>
            </p:nvSpPr>
            <p:spPr>
              <a:xfrm flipH="false" flipV="false" rot="0">
                <a:off x="19050" y="19050"/>
                <a:ext cx="4522597" cy="4721606"/>
              </a:xfrm>
              <a:custGeom>
                <a:avLst/>
                <a:gdLst/>
                <a:ahLst/>
                <a:cxnLst/>
                <a:rect r="r" b="b" t="t" l="l"/>
                <a:pathLst>
                  <a:path h="4721606" w="4522597">
                    <a:moveTo>
                      <a:pt x="0" y="2360803"/>
                    </a:moveTo>
                    <a:cubicBezTo>
                      <a:pt x="0" y="1057021"/>
                      <a:pt x="1012444" y="0"/>
                      <a:pt x="2261235" y="0"/>
                    </a:cubicBezTo>
                    <a:cubicBezTo>
                      <a:pt x="3510026" y="0"/>
                      <a:pt x="4522597" y="1057021"/>
                      <a:pt x="4522597" y="2360803"/>
                    </a:cubicBezTo>
                    <a:cubicBezTo>
                      <a:pt x="4522597" y="3664585"/>
                      <a:pt x="3510153" y="4721606"/>
                      <a:pt x="2261235" y="4721606"/>
                    </a:cubicBezTo>
                    <a:cubicBezTo>
                      <a:pt x="1012317" y="4721606"/>
                      <a:pt x="0" y="3664712"/>
                      <a:pt x="0" y="2360803"/>
                    </a:cubicBezTo>
                    <a:close/>
                  </a:path>
                </a:pathLst>
              </a:custGeom>
              <a:gradFill rotWithShape="true">
                <a:gsLst>
                  <a:gs pos="0">
                    <a:srgbClr val="FF3131">
                      <a:alpha val="100000"/>
                    </a:srgbClr>
                  </a:gs>
                  <a:gs pos="100000">
                    <a:srgbClr val="FF914D">
                      <a:alpha val="100000"/>
                    </a:srgbClr>
                  </a:gs>
                </a:gsLst>
                <a:lin ang="0"/>
              </a:gradFill>
            </p:spPr>
          </p:sp>
          <p:sp>
            <p:nvSpPr>
              <p:cNvPr name="Freeform 16" id="16"/>
              <p:cNvSpPr/>
              <p:nvPr/>
            </p:nvSpPr>
            <p:spPr>
              <a:xfrm flipH="false" flipV="false" rot="0">
                <a:off x="0" y="0"/>
                <a:ext cx="4560570" cy="4759706"/>
              </a:xfrm>
              <a:custGeom>
                <a:avLst/>
                <a:gdLst/>
                <a:ahLst/>
                <a:cxnLst/>
                <a:rect r="r" b="b" t="t" l="l"/>
                <a:pathLst>
                  <a:path h="4759706" w="4560570">
                    <a:moveTo>
                      <a:pt x="0" y="2379853"/>
                    </a:moveTo>
                    <a:cubicBezTo>
                      <a:pt x="0" y="1066292"/>
                      <a:pt x="1020191" y="0"/>
                      <a:pt x="2280285" y="0"/>
                    </a:cubicBezTo>
                    <a:lnTo>
                      <a:pt x="2280285" y="19050"/>
                    </a:lnTo>
                    <a:lnTo>
                      <a:pt x="2280285" y="0"/>
                    </a:lnTo>
                    <a:cubicBezTo>
                      <a:pt x="3540379" y="0"/>
                      <a:pt x="4560570" y="1066292"/>
                      <a:pt x="4560570" y="2379853"/>
                    </a:cubicBezTo>
                    <a:lnTo>
                      <a:pt x="4541520" y="2379853"/>
                    </a:lnTo>
                    <a:lnTo>
                      <a:pt x="4560570" y="2379853"/>
                    </a:lnTo>
                    <a:cubicBezTo>
                      <a:pt x="4560570" y="3693414"/>
                      <a:pt x="3540379" y="4759706"/>
                      <a:pt x="2280285" y="4759706"/>
                    </a:cubicBezTo>
                    <a:lnTo>
                      <a:pt x="2280285" y="4740656"/>
                    </a:lnTo>
                    <a:lnTo>
                      <a:pt x="2280285" y="4759706"/>
                    </a:lnTo>
                    <a:cubicBezTo>
                      <a:pt x="1020191" y="4759706"/>
                      <a:pt x="0" y="3693414"/>
                      <a:pt x="0" y="2379853"/>
                    </a:cubicBezTo>
                    <a:lnTo>
                      <a:pt x="19050" y="2379853"/>
                    </a:lnTo>
                    <a:lnTo>
                      <a:pt x="38100" y="2379853"/>
                    </a:lnTo>
                    <a:lnTo>
                      <a:pt x="19050" y="2379853"/>
                    </a:lnTo>
                    <a:lnTo>
                      <a:pt x="0" y="2379853"/>
                    </a:lnTo>
                    <a:moveTo>
                      <a:pt x="38100" y="2379853"/>
                    </a:moveTo>
                    <a:cubicBezTo>
                      <a:pt x="38100" y="2390394"/>
                      <a:pt x="29591" y="2398903"/>
                      <a:pt x="19050" y="2398903"/>
                    </a:cubicBezTo>
                    <a:cubicBezTo>
                      <a:pt x="8509" y="2398903"/>
                      <a:pt x="0" y="2390394"/>
                      <a:pt x="0" y="2379853"/>
                    </a:cubicBezTo>
                    <a:cubicBezTo>
                      <a:pt x="0" y="2369312"/>
                      <a:pt x="8509" y="2360803"/>
                      <a:pt x="19050" y="2360803"/>
                    </a:cubicBezTo>
                    <a:cubicBezTo>
                      <a:pt x="29591" y="2360803"/>
                      <a:pt x="38100" y="2369312"/>
                      <a:pt x="38100" y="2379853"/>
                    </a:cubicBezTo>
                    <a:cubicBezTo>
                      <a:pt x="38100" y="3673983"/>
                      <a:pt x="1042797" y="4721606"/>
                      <a:pt x="2280285" y="4721606"/>
                    </a:cubicBezTo>
                    <a:cubicBezTo>
                      <a:pt x="3517773" y="4721606"/>
                      <a:pt x="4522470" y="3673983"/>
                      <a:pt x="4522470" y="2379853"/>
                    </a:cubicBezTo>
                    <a:cubicBezTo>
                      <a:pt x="4522470" y="1085723"/>
                      <a:pt x="3517900" y="38100"/>
                      <a:pt x="2280285" y="38100"/>
                    </a:cubicBezTo>
                    <a:lnTo>
                      <a:pt x="2280285" y="19050"/>
                    </a:lnTo>
                    <a:lnTo>
                      <a:pt x="2280285" y="38100"/>
                    </a:lnTo>
                    <a:cubicBezTo>
                      <a:pt x="1042797" y="38100"/>
                      <a:pt x="38100" y="1085723"/>
                      <a:pt x="38100" y="2379853"/>
                    </a:cubicBezTo>
                    <a:close/>
                  </a:path>
                </a:pathLst>
              </a:custGeom>
              <a:solidFill>
                <a:srgbClr val="005AE0"/>
              </a:solidFill>
            </p:spPr>
          </p:sp>
        </p:grpSp>
        <p:grpSp>
          <p:nvGrpSpPr>
            <p:cNvPr name="Group 17" id="17"/>
            <p:cNvGrpSpPr/>
            <p:nvPr/>
          </p:nvGrpSpPr>
          <p:grpSpPr>
            <a:xfrm rot="0">
              <a:off x="187067" y="193896"/>
              <a:ext cx="2788277" cy="2963171"/>
              <a:chOff x="0" y="0"/>
              <a:chExt cx="4041784" cy="4295304"/>
            </a:xfrm>
          </p:grpSpPr>
          <p:sp>
            <p:nvSpPr>
              <p:cNvPr name="Freeform 18" id="18"/>
              <p:cNvSpPr/>
              <p:nvPr/>
            </p:nvSpPr>
            <p:spPr>
              <a:xfrm flipH="false" flipV="false" rot="0">
                <a:off x="12700" y="12700"/>
                <a:ext cx="4016375" cy="4269994"/>
              </a:xfrm>
              <a:custGeom>
                <a:avLst/>
                <a:gdLst/>
                <a:ahLst/>
                <a:cxnLst/>
                <a:rect r="r" b="b" t="t" l="l"/>
                <a:pathLst>
                  <a:path h="4269994" w="4016375">
                    <a:moveTo>
                      <a:pt x="0" y="2134997"/>
                    </a:moveTo>
                    <a:cubicBezTo>
                      <a:pt x="0" y="955802"/>
                      <a:pt x="899160" y="0"/>
                      <a:pt x="2008251" y="0"/>
                    </a:cubicBezTo>
                    <a:cubicBezTo>
                      <a:pt x="3117342" y="0"/>
                      <a:pt x="4016375" y="955802"/>
                      <a:pt x="4016375" y="2134997"/>
                    </a:cubicBezTo>
                    <a:cubicBezTo>
                      <a:pt x="4016375" y="3314192"/>
                      <a:pt x="3117215" y="4269994"/>
                      <a:pt x="2008124" y="4269994"/>
                    </a:cubicBezTo>
                    <a:cubicBezTo>
                      <a:pt x="899033" y="4269994"/>
                      <a:pt x="0" y="3314065"/>
                      <a:pt x="0" y="2134997"/>
                    </a:cubicBezTo>
                    <a:close/>
                  </a:path>
                </a:pathLst>
              </a:custGeom>
              <a:blipFill>
                <a:blip r:embed="rId3"/>
                <a:stretch>
                  <a:fillRect l="-26744" t="-14908" r="-20830" b="-25063"/>
                </a:stretch>
              </a:blipFill>
            </p:spPr>
          </p:sp>
          <p:sp>
            <p:nvSpPr>
              <p:cNvPr name="Freeform 19" id="19"/>
              <p:cNvSpPr/>
              <p:nvPr/>
            </p:nvSpPr>
            <p:spPr>
              <a:xfrm flipH="false" flipV="false" rot="0">
                <a:off x="0" y="0"/>
                <a:ext cx="4041902" cy="4295394"/>
              </a:xfrm>
              <a:custGeom>
                <a:avLst/>
                <a:gdLst/>
                <a:ahLst/>
                <a:cxnLst/>
                <a:rect r="r" b="b" t="t" l="l"/>
                <a:pathLst>
                  <a:path h="4295394" w="4041902">
                    <a:moveTo>
                      <a:pt x="0" y="2147697"/>
                    </a:moveTo>
                    <a:cubicBezTo>
                      <a:pt x="0" y="962279"/>
                      <a:pt x="904113" y="0"/>
                      <a:pt x="2020951" y="0"/>
                    </a:cubicBezTo>
                    <a:lnTo>
                      <a:pt x="2020951" y="12700"/>
                    </a:lnTo>
                    <a:lnTo>
                      <a:pt x="2020951" y="0"/>
                    </a:lnTo>
                    <a:cubicBezTo>
                      <a:pt x="3137789" y="0"/>
                      <a:pt x="4041902" y="962279"/>
                      <a:pt x="4041902" y="2147697"/>
                    </a:cubicBezTo>
                    <a:lnTo>
                      <a:pt x="4029202" y="2147697"/>
                    </a:lnTo>
                    <a:lnTo>
                      <a:pt x="4041902" y="2147697"/>
                    </a:lnTo>
                    <a:cubicBezTo>
                      <a:pt x="4041902" y="3333115"/>
                      <a:pt x="3137789" y="4295394"/>
                      <a:pt x="2020951" y="4295394"/>
                    </a:cubicBezTo>
                    <a:lnTo>
                      <a:pt x="2020951" y="4282694"/>
                    </a:lnTo>
                    <a:lnTo>
                      <a:pt x="2020951" y="4295394"/>
                    </a:lnTo>
                    <a:cubicBezTo>
                      <a:pt x="904113" y="4295267"/>
                      <a:pt x="0" y="3332988"/>
                      <a:pt x="0" y="2147697"/>
                    </a:cubicBezTo>
                    <a:lnTo>
                      <a:pt x="12700" y="2147697"/>
                    </a:lnTo>
                    <a:lnTo>
                      <a:pt x="25400" y="2147697"/>
                    </a:lnTo>
                    <a:lnTo>
                      <a:pt x="12700" y="2147697"/>
                    </a:lnTo>
                    <a:lnTo>
                      <a:pt x="0" y="2147697"/>
                    </a:lnTo>
                    <a:moveTo>
                      <a:pt x="25400" y="2147697"/>
                    </a:moveTo>
                    <a:cubicBezTo>
                      <a:pt x="25400" y="2154682"/>
                      <a:pt x="19685" y="2160397"/>
                      <a:pt x="12700" y="2160397"/>
                    </a:cubicBezTo>
                    <a:cubicBezTo>
                      <a:pt x="5715" y="2160397"/>
                      <a:pt x="0" y="2154682"/>
                      <a:pt x="0" y="2147697"/>
                    </a:cubicBezTo>
                    <a:cubicBezTo>
                      <a:pt x="0" y="2140712"/>
                      <a:pt x="5715" y="2134997"/>
                      <a:pt x="12700" y="2134997"/>
                    </a:cubicBezTo>
                    <a:cubicBezTo>
                      <a:pt x="19685" y="2134997"/>
                      <a:pt x="25400" y="2140712"/>
                      <a:pt x="25400" y="2147697"/>
                    </a:cubicBezTo>
                    <a:cubicBezTo>
                      <a:pt x="25400" y="3320542"/>
                      <a:pt x="919480" y="4269994"/>
                      <a:pt x="2020951" y="4269994"/>
                    </a:cubicBezTo>
                    <a:cubicBezTo>
                      <a:pt x="3122422" y="4269994"/>
                      <a:pt x="4016502" y="3320542"/>
                      <a:pt x="4016502" y="2147697"/>
                    </a:cubicBezTo>
                    <a:cubicBezTo>
                      <a:pt x="4016502" y="974852"/>
                      <a:pt x="3122295" y="25400"/>
                      <a:pt x="2020951" y="25400"/>
                    </a:cubicBezTo>
                    <a:lnTo>
                      <a:pt x="2020951" y="12700"/>
                    </a:lnTo>
                    <a:lnTo>
                      <a:pt x="2020951" y="25400"/>
                    </a:lnTo>
                    <a:cubicBezTo>
                      <a:pt x="919480" y="25400"/>
                      <a:pt x="25400" y="974852"/>
                      <a:pt x="25400" y="2147697"/>
                    </a:cubicBezTo>
                    <a:close/>
                  </a:path>
                </a:pathLst>
              </a:custGeom>
              <a:solidFill>
                <a:srgbClr val="000000"/>
              </a:solidFill>
            </p:spPr>
          </p:sp>
        </p:grpSp>
        <p:sp>
          <p:nvSpPr>
            <p:cNvPr name="TextBox 20" id="20"/>
            <p:cNvSpPr txBox="true"/>
            <p:nvPr/>
          </p:nvSpPr>
          <p:spPr>
            <a:xfrm rot="0">
              <a:off x="344207" y="3470937"/>
              <a:ext cx="2635945" cy="415925"/>
            </a:xfrm>
            <a:prstGeom prst="rect">
              <a:avLst/>
            </a:prstGeom>
          </p:spPr>
          <p:txBody>
            <a:bodyPr anchor="t" rtlCol="false" tIns="0" lIns="0" bIns="0" rIns="0">
              <a:spAutoFit/>
            </a:bodyPr>
            <a:lstStyle/>
            <a:p>
              <a:pPr algn="ctr">
                <a:lnSpc>
                  <a:spcPts val="2400"/>
                </a:lnSpc>
                <a:spcBef>
                  <a:spcPct val="0"/>
                </a:spcBef>
              </a:pPr>
              <a:r>
                <a:rPr lang="en-US" sz="2000">
                  <a:solidFill>
                    <a:srgbClr val="000000"/>
                  </a:solidFill>
                  <a:latin typeface="Arimo"/>
                </a:rPr>
                <a:t>Deependra Singh</a:t>
              </a:r>
            </a:p>
          </p:txBody>
        </p:sp>
      </p:grpSp>
      <p:grpSp>
        <p:nvGrpSpPr>
          <p:cNvPr name="Group 21" id="21"/>
          <p:cNvGrpSpPr/>
          <p:nvPr/>
        </p:nvGrpSpPr>
        <p:grpSpPr>
          <a:xfrm rot="0">
            <a:off x="11394635" y="2455816"/>
            <a:ext cx="2359661" cy="2915147"/>
            <a:chOff x="0" y="0"/>
            <a:chExt cx="3146215" cy="3886862"/>
          </a:xfrm>
        </p:grpSpPr>
        <p:grpSp>
          <p:nvGrpSpPr>
            <p:cNvPr name="Group 22" id="22"/>
            <p:cNvGrpSpPr/>
            <p:nvPr/>
          </p:nvGrpSpPr>
          <p:grpSpPr>
            <a:xfrm rot="0">
              <a:off x="0" y="0"/>
              <a:ext cx="3146215" cy="3283560"/>
              <a:chOff x="0" y="0"/>
              <a:chExt cx="4560638" cy="4759728"/>
            </a:xfrm>
          </p:grpSpPr>
          <p:sp>
            <p:nvSpPr>
              <p:cNvPr name="Freeform 23" id="23"/>
              <p:cNvSpPr/>
              <p:nvPr/>
            </p:nvSpPr>
            <p:spPr>
              <a:xfrm flipH="false" flipV="false" rot="0">
                <a:off x="19050" y="19050"/>
                <a:ext cx="4522597" cy="4721606"/>
              </a:xfrm>
              <a:custGeom>
                <a:avLst/>
                <a:gdLst/>
                <a:ahLst/>
                <a:cxnLst/>
                <a:rect r="r" b="b" t="t" l="l"/>
                <a:pathLst>
                  <a:path h="4721606" w="4522597">
                    <a:moveTo>
                      <a:pt x="0" y="2360803"/>
                    </a:moveTo>
                    <a:cubicBezTo>
                      <a:pt x="0" y="1057021"/>
                      <a:pt x="1012444" y="0"/>
                      <a:pt x="2261235" y="0"/>
                    </a:cubicBezTo>
                    <a:cubicBezTo>
                      <a:pt x="3510026" y="0"/>
                      <a:pt x="4522597" y="1057021"/>
                      <a:pt x="4522597" y="2360803"/>
                    </a:cubicBezTo>
                    <a:cubicBezTo>
                      <a:pt x="4522597" y="3664585"/>
                      <a:pt x="3510153" y="4721606"/>
                      <a:pt x="2261235" y="4721606"/>
                    </a:cubicBezTo>
                    <a:cubicBezTo>
                      <a:pt x="1012317" y="4721606"/>
                      <a:pt x="0" y="3664712"/>
                      <a:pt x="0" y="2360803"/>
                    </a:cubicBezTo>
                    <a:close/>
                  </a:path>
                </a:pathLst>
              </a:custGeom>
              <a:gradFill rotWithShape="true">
                <a:gsLst>
                  <a:gs pos="0">
                    <a:srgbClr val="FF3131">
                      <a:alpha val="100000"/>
                    </a:srgbClr>
                  </a:gs>
                  <a:gs pos="100000">
                    <a:srgbClr val="FF914D">
                      <a:alpha val="100000"/>
                    </a:srgbClr>
                  </a:gs>
                </a:gsLst>
                <a:lin ang="0"/>
              </a:gradFill>
            </p:spPr>
          </p:sp>
          <p:sp>
            <p:nvSpPr>
              <p:cNvPr name="Freeform 24" id="24"/>
              <p:cNvSpPr/>
              <p:nvPr/>
            </p:nvSpPr>
            <p:spPr>
              <a:xfrm flipH="false" flipV="false" rot="0">
                <a:off x="0" y="0"/>
                <a:ext cx="4560570" cy="4759706"/>
              </a:xfrm>
              <a:custGeom>
                <a:avLst/>
                <a:gdLst/>
                <a:ahLst/>
                <a:cxnLst/>
                <a:rect r="r" b="b" t="t" l="l"/>
                <a:pathLst>
                  <a:path h="4759706" w="4560570">
                    <a:moveTo>
                      <a:pt x="0" y="2379853"/>
                    </a:moveTo>
                    <a:cubicBezTo>
                      <a:pt x="0" y="1066292"/>
                      <a:pt x="1020191" y="0"/>
                      <a:pt x="2280285" y="0"/>
                    </a:cubicBezTo>
                    <a:lnTo>
                      <a:pt x="2280285" y="19050"/>
                    </a:lnTo>
                    <a:lnTo>
                      <a:pt x="2280285" y="0"/>
                    </a:lnTo>
                    <a:cubicBezTo>
                      <a:pt x="3540379" y="0"/>
                      <a:pt x="4560570" y="1066292"/>
                      <a:pt x="4560570" y="2379853"/>
                    </a:cubicBezTo>
                    <a:lnTo>
                      <a:pt x="4541520" y="2379853"/>
                    </a:lnTo>
                    <a:lnTo>
                      <a:pt x="4560570" y="2379853"/>
                    </a:lnTo>
                    <a:cubicBezTo>
                      <a:pt x="4560570" y="3693414"/>
                      <a:pt x="3540379" y="4759706"/>
                      <a:pt x="2280285" y="4759706"/>
                    </a:cubicBezTo>
                    <a:lnTo>
                      <a:pt x="2280285" y="4740656"/>
                    </a:lnTo>
                    <a:lnTo>
                      <a:pt x="2280285" y="4759706"/>
                    </a:lnTo>
                    <a:cubicBezTo>
                      <a:pt x="1020191" y="4759706"/>
                      <a:pt x="0" y="3693414"/>
                      <a:pt x="0" y="2379853"/>
                    </a:cubicBezTo>
                    <a:lnTo>
                      <a:pt x="19050" y="2379853"/>
                    </a:lnTo>
                    <a:lnTo>
                      <a:pt x="38100" y="2379853"/>
                    </a:lnTo>
                    <a:lnTo>
                      <a:pt x="19050" y="2379853"/>
                    </a:lnTo>
                    <a:lnTo>
                      <a:pt x="0" y="2379853"/>
                    </a:lnTo>
                    <a:moveTo>
                      <a:pt x="38100" y="2379853"/>
                    </a:moveTo>
                    <a:cubicBezTo>
                      <a:pt x="38100" y="2390394"/>
                      <a:pt x="29591" y="2398903"/>
                      <a:pt x="19050" y="2398903"/>
                    </a:cubicBezTo>
                    <a:cubicBezTo>
                      <a:pt x="8509" y="2398903"/>
                      <a:pt x="0" y="2390394"/>
                      <a:pt x="0" y="2379853"/>
                    </a:cubicBezTo>
                    <a:cubicBezTo>
                      <a:pt x="0" y="2369312"/>
                      <a:pt x="8509" y="2360803"/>
                      <a:pt x="19050" y="2360803"/>
                    </a:cubicBezTo>
                    <a:cubicBezTo>
                      <a:pt x="29591" y="2360803"/>
                      <a:pt x="38100" y="2369312"/>
                      <a:pt x="38100" y="2379853"/>
                    </a:cubicBezTo>
                    <a:cubicBezTo>
                      <a:pt x="38100" y="3673983"/>
                      <a:pt x="1042797" y="4721606"/>
                      <a:pt x="2280285" y="4721606"/>
                    </a:cubicBezTo>
                    <a:cubicBezTo>
                      <a:pt x="3517773" y="4721606"/>
                      <a:pt x="4522470" y="3673983"/>
                      <a:pt x="4522470" y="2379853"/>
                    </a:cubicBezTo>
                    <a:cubicBezTo>
                      <a:pt x="4522470" y="1085723"/>
                      <a:pt x="3517900" y="38100"/>
                      <a:pt x="2280285" y="38100"/>
                    </a:cubicBezTo>
                    <a:lnTo>
                      <a:pt x="2280285" y="19050"/>
                    </a:lnTo>
                    <a:lnTo>
                      <a:pt x="2280285" y="38100"/>
                    </a:lnTo>
                    <a:cubicBezTo>
                      <a:pt x="1042797" y="38100"/>
                      <a:pt x="38100" y="1085723"/>
                      <a:pt x="38100" y="2379853"/>
                    </a:cubicBezTo>
                    <a:close/>
                  </a:path>
                </a:pathLst>
              </a:custGeom>
              <a:solidFill>
                <a:srgbClr val="005AE0"/>
              </a:solidFill>
            </p:spPr>
          </p:sp>
        </p:grpSp>
        <p:grpSp>
          <p:nvGrpSpPr>
            <p:cNvPr name="Group 25" id="25"/>
            <p:cNvGrpSpPr/>
            <p:nvPr/>
          </p:nvGrpSpPr>
          <p:grpSpPr>
            <a:xfrm rot="0">
              <a:off x="187067" y="183134"/>
              <a:ext cx="2788277" cy="2963171"/>
              <a:chOff x="0" y="0"/>
              <a:chExt cx="4041784" cy="4295304"/>
            </a:xfrm>
          </p:grpSpPr>
          <p:sp>
            <p:nvSpPr>
              <p:cNvPr name="Freeform 26" id="26"/>
              <p:cNvSpPr/>
              <p:nvPr/>
            </p:nvSpPr>
            <p:spPr>
              <a:xfrm flipH="false" flipV="false" rot="0">
                <a:off x="12700" y="12700"/>
                <a:ext cx="4016375" cy="4269994"/>
              </a:xfrm>
              <a:custGeom>
                <a:avLst/>
                <a:gdLst/>
                <a:ahLst/>
                <a:cxnLst/>
                <a:rect r="r" b="b" t="t" l="l"/>
                <a:pathLst>
                  <a:path h="4269994" w="4016375">
                    <a:moveTo>
                      <a:pt x="0" y="2134997"/>
                    </a:moveTo>
                    <a:cubicBezTo>
                      <a:pt x="0" y="955802"/>
                      <a:pt x="899160" y="0"/>
                      <a:pt x="2008251" y="0"/>
                    </a:cubicBezTo>
                    <a:cubicBezTo>
                      <a:pt x="3117342" y="0"/>
                      <a:pt x="4016375" y="955802"/>
                      <a:pt x="4016375" y="2134997"/>
                    </a:cubicBezTo>
                    <a:cubicBezTo>
                      <a:pt x="4016375" y="3314192"/>
                      <a:pt x="3117215" y="4269994"/>
                      <a:pt x="2008124" y="4269994"/>
                    </a:cubicBezTo>
                    <a:cubicBezTo>
                      <a:pt x="899033" y="4269994"/>
                      <a:pt x="0" y="3314065"/>
                      <a:pt x="0" y="2134997"/>
                    </a:cubicBezTo>
                    <a:close/>
                  </a:path>
                </a:pathLst>
              </a:custGeom>
              <a:blipFill>
                <a:blip r:embed="rId4"/>
                <a:stretch>
                  <a:fillRect l="-6460" t="0" r="-6460" b="0"/>
                </a:stretch>
              </a:blipFill>
            </p:spPr>
          </p:sp>
          <p:sp>
            <p:nvSpPr>
              <p:cNvPr name="Freeform 27" id="27"/>
              <p:cNvSpPr/>
              <p:nvPr/>
            </p:nvSpPr>
            <p:spPr>
              <a:xfrm flipH="false" flipV="false" rot="0">
                <a:off x="0" y="0"/>
                <a:ext cx="4041902" cy="4295394"/>
              </a:xfrm>
              <a:custGeom>
                <a:avLst/>
                <a:gdLst/>
                <a:ahLst/>
                <a:cxnLst/>
                <a:rect r="r" b="b" t="t" l="l"/>
                <a:pathLst>
                  <a:path h="4295394" w="4041902">
                    <a:moveTo>
                      <a:pt x="0" y="2147697"/>
                    </a:moveTo>
                    <a:cubicBezTo>
                      <a:pt x="0" y="962279"/>
                      <a:pt x="904113" y="0"/>
                      <a:pt x="2020951" y="0"/>
                    </a:cubicBezTo>
                    <a:lnTo>
                      <a:pt x="2020951" y="12700"/>
                    </a:lnTo>
                    <a:lnTo>
                      <a:pt x="2020951" y="0"/>
                    </a:lnTo>
                    <a:cubicBezTo>
                      <a:pt x="3137789" y="0"/>
                      <a:pt x="4041902" y="962279"/>
                      <a:pt x="4041902" y="2147697"/>
                    </a:cubicBezTo>
                    <a:lnTo>
                      <a:pt x="4029202" y="2147697"/>
                    </a:lnTo>
                    <a:lnTo>
                      <a:pt x="4041902" y="2147697"/>
                    </a:lnTo>
                    <a:cubicBezTo>
                      <a:pt x="4041902" y="3333115"/>
                      <a:pt x="3137789" y="4295394"/>
                      <a:pt x="2020951" y="4295394"/>
                    </a:cubicBezTo>
                    <a:lnTo>
                      <a:pt x="2020951" y="4282694"/>
                    </a:lnTo>
                    <a:lnTo>
                      <a:pt x="2020951" y="4295394"/>
                    </a:lnTo>
                    <a:cubicBezTo>
                      <a:pt x="904113" y="4295267"/>
                      <a:pt x="0" y="3332988"/>
                      <a:pt x="0" y="2147697"/>
                    </a:cubicBezTo>
                    <a:lnTo>
                      <a:pt x="12700" y="2147697"/>
                    </a:lnTo>
                    <a:lnTo>
                      <a:pt x="25400" y="2147697"/>
                    </a:lnTo>
                    <a:lnTo>
                      <a:pt x="12700" y="2147697"/>
                    </a:lnTo>
                    <a:lnTo>
                      <a:pt x="0" y="2147697"/>
                    </a:lnTo>
                    <a:moveTo>
                      <a:pt x="25400" y="2147697"/>
                    </a:moveTo>
                    <a:cubicBezTo>
                      <a:pt x="25400" y="2154682"/>
                      <a:pt x="19685" y="2160397"/>
                      <a:pt x="12700" y="2160397"/>
                    </a:cubicBezTo>
                    <a:cubicBezTo>
                      <a:pt x="5715" y="2160397"/>
                      <a:pt x="0" y="2154682"/>
                      <a:pt x="0" y="2147697"/>
                    </a:cubicBezTo>
                    <a:cubicBezTo>
                      <a:pt x="0" y="2140712"/>
                      <a:pt x="5715" y="2134997"/>
                      <a:pt x="12700" y="2134997"/>
                    </a:cubicBezTo>
                    <a:cubicBezTo>
                      <a:pt x="19685" y="2134997"/>
                      <a:pt x="25400" y="2140712"/>
                      <a:pt x="25400" y="2147697"/>
                    </a:cubicBezTo>
                    <a:cubicBezTo>
                      <a:pt x="25400" y="3320542"/>
                      <a:pt x="919480" y="4269994"/>
                      <a:pt x="2020951" y="4269994"/>
                    </a:cubicBezTo>
                    <a:cubicBezTo>
                      <a:pt x="3122422" y="4269994"/>
                      <a:pt x="4016502" y="3320542"/>
                      <a:pt x="4016502" y="2147697"/>
                    </a:cubicBezTo>
                    <a:cubicBezTo>
                      <a:pt x="4016502" y="974852"/>
                      <a:pt x="3122295" y="25400"/>
                      <a:pt x="2020951" y="25400"/>
                    </a:cubicBezTo>
                    <a:lnTo>
                      <a:pt x="2020951" y="12700"/>
                    </a:lnTo>
                    <a:lnTo>
                      <a:pt x="2020951" y="25400"/>
                    </a:lnTo>
                    <a:cubicBezTo>
                      <a:pt x="919480" y="25400"/>
                      <a:pt x="25400" y="974852"/>
                      <a:pt x="25400" y="2147697"/>
                    </a:cubicBezTo>
                    <a:close/>
                  </a:path>
                </a:pathLst>
              </a:custGeom>
              <a:solidFill>
                <a:srgbClr val="000000"/>
              </a:solidFill>
            </p:spPr>
          </p:sp>
        </p:grpSp>
        <p:sp>
          <p:nvSpPr>
            <p:cNvPr name="TextBox 28" id="28"/>
            <p:cNvSpPr txBox="true"/>
            <p:nvPr/>
          </p:nvSpPr>
          <p:spPr>
            <a:xfrm rot="0">
              <a:off x="303700" y="3470937"/>
              <a:ext cx="2676452" cy="415925"/>
            </a:xfrm>
            <a:prstGeom prst="rect">
              <a:avLst/>
            </a:prstGeom>
          </p:spPr>
          <p:txBody>
            <a:bodyPr anchor="t" rtlCol="false" tIns="0" lIns="0" bIns="0" rIns="0">
              <a:spAutoFit/>
            </a:bodyPr>
            <a:lstStyle/>
            <a:p>
              <a:pPr algn="ctr">
                <a:lnSpc>
                  <a:spcPts val="2400"/>
                </a:lnSpc>
              </a:pPr>
              <a:r>
                <a:rPr lang="en-US" sz="2000">
                  <a:solidFill>
                    <a:srgbClr val="000000"/>
                  </a:solidFill>
                  <a:latin typeface="Arimo"/>
                </a:rPr>
                <a:t>Karan Kumar</a:t>
              </a:r>
            </a:p>
          </p:txBody>
        </p:sp>
      </p:grpSp>
      <p:grpSp>
        <p:nvGrpSpPr>
          <p:cNvPr name="Group 29" id="29"/>
          <p:cNvGrpSpPr/>
          <p:nvPr/>
        </p:nvGrpSpPr>
        <p:grpSpPr>
          <a:xfrm rot="0">
            <a:off x="11394635" y="6338430"/>
            <a:ext cx="2359661" cy="2919870"/>
            <a:chOff x="0" y="0"/>
            <a:chExt cx="3146215" cy="3893160"/>
          </a:xfrm>
        </p:grpSpPr>
        <p:grpSp>
          <p:nvGrpSpPr>
            <p:cNvPr name="Group 30" id="30"/>
            <p:cNvGrpSpPr/>
            <p:nvPr/>
          </p:nvGrpSpPr>
          <p:grpSpPr>
            <a:xfrm rot="0">
              <a:off x="0" y="0"/>
              <a:ext cx="3146215" cy="3283560"/>
              <a:chOff x="0" y="0"/>
              <a:chExt cx="4560638" cy="4759728"/>
            </a:xfrm>
          </p:grpSpPr>
          <p:sp>
            <p:nvSpPr>
              <p:cNvPr name="Freeform 31" id="31"/>
              <p:cNvSpPr/>
              <p:nvPr/>
            </p:nvSpPr>
            <p:spPr>
              <a:xfrm flipH="false" flipV="false" rot="0">
                <a:off x="19050" y="19050"/>
                <a:ext cx="4522597" cy="4721606"/>
              </a:xfrm>
              <a:custGeom>
                <a:avLst/>
                <a:gdLst/>
                <a:ahLst/>
                <a:cxnLst/>
                <a:rect r="r" b="b" t="t" l="l"/>
                <a:pathLst>
                  <a:path h="4721606" w="4522597">
                    <a:moveTo>
                      <a:pt x="0" y="2360803"/>
                    </a:moveTo>
                    <a:cubicBezTo>
                      <a:pt x="0" y="1057021"/>
                      <a:pt x="1012444" y="0"/>
                      <a:pt x="2261235" y="0"/>
                    </a:cubicBezTo>
                    <a:cubicBezTo>
                      <a:pt x="3510026" y="0"/>
                      <a:pt x="4522597" y="1057021"/>
                      <a:pt x="4522597" y="2360803"/>
                    </a:cubicBezTo>
                    <a:cubicBezTo>
                      <a:pt x="4522597" y="3664585"/>
                      <a:pt x="3510153" y="4721606"/>
                      <a:pt x="2261235" y="4721606"/>
                    </a:cubicBezTo>
                    <a:cubicBezTo>
                      <a:pt x="1012317" y="4721606"/>
                      <a:pt x="0" y="3664712"/>
                      <a:pt x="0" y="2360803"/>
                    </a:cubicBezTo>
                    <a:close/>
                  </a:path>
                </a:pathLst>
              </a:custGeom>
              <a:gradFill rotWithShape="true">
                <a:gsLst>
                  <a:gs pos="0">
                    <a:srgbClr val="FF3131">
                      <a:alpha val="100000"/>
                    </a:srgbClr>
                  </a:gs>
                  <a:gs pos="100000">
                    <a:srgbClr val="FF914D">
                      <a:alpha val="100000"/>
                    </a:srgbClr>
                  </a:gs>
                </a:gsLst>
                <a:lin ang="0"/>
              </a:gradFill>
            </p:spPr>
          </p:sp>
          <p:sp>
            <p:nvSpPr>
              <p:cNvPr name="Freeform 32" id="32"/>
              <p:cNvSpPr/>
              <p:nvPr/>
            </p:nvSpPr>
            <p:spPr>
              <a:xfrm flipH="false" flipV="false" rot="0">
                <a:off x="0" y="0"/>
                <a:ext cx="4560570" cy="4759706"/>
              </a:xfrm>
              <a:custGeom>
                <a:avLst/>
                <a:gdLst/>
                <a:ahLst/>
                <a:cxnLst/>
                <a:rect r="r" b="b" t="t" l="l"/>
                <a:pathLst>
                  <a:path h="4759706" w="4560570">
                    <a:moveTo>
                      <a:pt x="0" y="2379853"/>
                    </a:moveTo>
                    <a:cubicBezTo>
                      <a:pt x="0" y="1066292"/>
                      <a:pt x="1020191" y="0"/>
                      <a:pt x="2280285" y="0"/>
                    </a:cubicBezTo>
                    <a:lnTo>
                      <a:pt x="2280285" y="19050"/>
                    </a:lnTo>
                    <a:lnTo>
                      <a:pt x="2280285" y="0"/>
                    </a:lnTo>
                    <a:cubicBezTo>
                      <a:pt x="3540379" y="0"/>
                      <a:pt x="4560570" y="1066292"/>
                      <a:pt x="4560570" y="2379853"/>
                    </a:cubicBezTo>
                    <a:lnTo>
                      <a:pt x="4541520" y="2379853"/>
                    </a:lnTo>
                    <a:lnTo>
                      <a:pt x="4560570" y="2379853"/>
                    </a:lnTo>
                    <a:cubicBezTo>
                      <a:pt x="4560570" y="3693414"/>
                      <a:pt x="3540379" y="4759706"/>
                      <a:pt x="2280285" y="4759706"/>
                    </a:cubicBezTo>
                    <a:lnTo>
                      <a:pt x="2280285" y="4740656"/>
                    </a:lnTo>
                    <a:lnTo>
                      <a:pt x="2280285" y="4759706"/>
                    </a:lnTo>
                    <a:cubicBezTo>
                      <a:pt x="1020191" y="4759706"/>
                      <a:pt x="0" y="3693414"/>
                      <a:pt x="0" y="2379853"/>
                    </a:cubicBezTo>
                    <a:lnTo>
                      <a:pt x="19050" y="2379853"/>
                    </a:lnTo>
                    <a:lnTo>
                      <a:pt x="38100" y="2379853"/>
                    </a:lnTo>
                    <a:lnTo>
                      <a:pt x="19050" y="2379853"/>
                    </a:lnTo>
                    <a:lnTo>
                      <a:pt x="0" y="2379853"/>
                    </a:lnTo>
                    <a:moveTo>
                      <a:pt x="38100" y="2379853"/>
                    </a:moveTo>
                    <a:cubicBezTo>
                      <a:pt x="38100" y="2390394"/>
                      <a:pt x="29591" y="2398903"/>
                      <a:pt x="19050" y="2398903"/>
                    </a:cubicBezTo>
                    <a:cubicBezTo>
                      <a:pt x="8509" y="2398903"/>
                      <a:pt x="0" y="2390394"/>
                      <a:pt x="0" y="2379853"/>
                    </a:cubicBezTo>
                    <a:cubicBezTo>
                      <a:pt x="0" y="2369312"/>
                      <a:pt x="8509" y="2360803"/>
                      <a:pt x="19050" y="2360803"/>
                    </a:cubicBezTo>
                    <a:cubicBezTo>
                      <a:pt x="29591" y="2360803"/>
                      <a:pt x="38100" y="2369312"/>
                      <a:pt x="38100" y="2379853"/>
                    </a:cubicBezTo>
                    <a:cubicBezTo>
                      <a:pt x="38100" y="3673983"/>
                      <a:pt x="1042797" y="4721606"/>
                      <a:pt x="2280285" y="4721606"/>
                    </a:cubicBezTo>
                    <a:cubicBezTo>
                      <a:pt x="3517773" y="4721606"/>
                      <a:pt x="4522470" y="3673983"/>
                      <a:pt x="4522470" y="2379853"/>
                    </a:cubicBezTo>
                    <a:cubicBezTo>
                      <a:pt x="4522470" y="1085723"/>
                      <a:pt x="3517900" y="38100"/>
                      <a:pt x="2280285" y="38100"/>
                    </a:cubicBezTo>
                    <a:lnTo>
                      <a:pt x="2280285" y="19050"/>
                    </a:lnTo>
                    <a:lnTo>
                      <a:pt x="2280285" y="38100"/>
                    </a:lnTo>
                    <a:cubicBezTo>
                      <a:pt x="1042797" y="38100"/>
                      <a:pt x="38100" y="1085723"/>
                      <a:pt x="38100" y="2379853"/>
                    </a:cubicBezTo>
                    <a:close/>
                  </a:path>
                </a:pathLst>
              </a:custGeom>
              <a:solidFill>
                <a:srgbClr val="005AE0"/>
              </a:solidFill>
            </p:spPr>
          </p:sp>
        </p:grpSp>
        <p:grpSp>
          <p:nvGrpSpPr>
            <p:cNvPr name="Group 33" id="33"/>
            <p:cNvGrpSpPr/>
            <p:nvPr/>
          </p:nvGrpSpPr>
          <p:grpSpPr>
            <a:xfrm rot="0">
              <a:off x="187067" y="183134"/>
              <a:ext cx="2788277" cy="2963171"/>
              <a:chOff x="0" y="0"/>
              <a:chExt cx="4041784" cy="4295304"/>
            </a:xfrm>
          </p:grpSpPr>
          <p:sp>
            <p:nvSpPr>
              <p:cNvPr name="Freeform 34" id="34"/>
              <p:cNvSpPr/>
              <p:nvPr/>
            </p:nvSpPr>
            <p:spPr>
              <a:xfrm flipH="false" flipV="false" rot="0">
                <a:off x="12700" y="12700"/>
                <a:ext cx="4016375" cy="4269994"/>
              </a:xfrm>
              <a:custGeom>
                <a:avLst/>
                <a:gdLst/>
                <a:ahLst/>
                <a:cxnLst/>
                <a:rect r="r" b="b" t="t" l="l"/>
                <a:pathLst>
                  <a:path h="4269994" w="4016375">
                    <a:moveTo>
                      <a:pt x="0" y="2134997"/>
                    </a:moveTo>
                    <a:cubicBezTo>
                      <a:pt x="0" y="955802"/>
                      <a:pt x="899160" y="0"/>
                      <a:pt x="2008251" y="0"/>
                    </a:cubicBezTo>
                    <a:cubicBezTo>
                      <a:pt x="3117342" y="0"/>
                      <a:pt x="4016375" y="955802"/>
                      <a:pt x="4016375" y="2134997"/>
                    </a:cubicBezTo>
                    <a:cubicBezTo>
                      <a:pt x="4016375" y="3314192"/>
                      <a:pt x="3117215" y="4269994"/>
                      <a:pt x="2008124" y="4269994"/>
                    </a:cubicBezTo>
                    <a:cubicBezTo>
                      <a:pt x="899033" y="4269994"/>
                      <a:pt x="0" y="3314065"/>
                      <a:pt x="0" y="2134997"/>
                    </a:cubicBezTo>
                    <a:close/>
                  </a:path>
                </a:pathLst>
              </a:custGeom>
              <a:blipFill>
                <a:blip r:embed="rId5"/>
                <a:stretch>
                  <a:fillRect l="-19586" t="-30557" r="-27171" b="-28793"/>
                </a:stretch>
              </a:blipFill>
            </p:spPr>
          </p:sp>
          <p:sp>
            <p:nvSpPr>
              <p:cNvPr name="Freeform 35" id="35"/>
              <p:cNvSpPr/>
              <p:nvPr/>
            </p:nvSpPr>
            <p:spPr>
              <a:xfrm flipH="false" flipV="false" rot="0">
                <a:off x="0" y="0"/>
                <a:ext cx="4041902" cy="4295394"/>
              </a:xfrm>
              <a:custGeom>
                <a:avLst/>
                <a:gdLst/>
                <a:ahLst/>
                <a:cxnLst/>
                <a:rect r="r" b="b" t="t" l="l"/>
                <a:pathLst>
                  <a:path h="4295394" w="4041902">
                    <a:moveTo>
                      <a:pt x="0" y="2147697"/>
                    </a:moveTo>
                    <a:cubicBezTo>
                      <a:pt x="0" y="962279"/>
                      <a:pt x="904113" y="0"/>
                      <a:pt x="2020951" y="0"/>
                    </a:cubicBezTo>
                    <a:lnTo>
                      <a:pt x="2020951" y="12700"/>
                    </a:lnTo>
                    <a:lnTo>
                      <a:pt x="2020951" y="0"/>
                    </a:lnTo>
                    <a:cubicBezTo>
                      <a:pt x="3137789" y="0"/>
                      <a:pt x="4041902" y="962279"/>
                      <a:pt x="4041902" y="2147697"/>
                    </a:cubicBezTo>
                    <a:lnTo>
                      <a:pt x="4029202" y="2147697"/>
                    </a:lnTo>
                    <a:lnTo>
                      <a:pt x="4041902" y="2147697"/>
                    </a:lnTo>
                    <a:cubicBezTo>
                      <a:pt x="4041902" y="3333115"/>
                      <a:pt x="3137789" y="4295394"/>
                      <a:pt x="2020951" y="4295394"/>
                    </a:cubicBezTo>
                    <a:lnTo>
                      <a:pt x="2020951" y="4282694"/>
                    </a:lnTo>
                    <a:lnTo>
                      <a:pt x="2020951" y="4295394"/>
                    </a:lnTo>
                    <a:cubicBezTo>
                      <a:pt x="904113" y="4295267"/>
                      <a:pt x="0" y="3332988"/>
                      <a:pt x="0" y="2147697"/>
                    </a:cubicBezTo>
                    <a:lnTo>
                      <a:pt x="12700" y="2147697"/>
                    </a:lnTo>
                    <a:lnTo>
                      <a:pt x="25400" y="2147697"/>
                    </a:lnTo>
                    <a:lnTo>
                      <a:pt x="12700" y="2147697"/>
                    </a:lnTo>
                    <a:lnTo>
                      <a:pt x="0" y="2147697"/>
                    </a:lnTo>
                    <a:moveTo>
                      <a:pt x="25400" y="2147697"/>
                    </a:moveTo>
                    <a:cubicBezTo>
                      <a:pt x="25400" y="2154682"/>
                      <a:pt x="19685" y="2160397"/>
                      <a:pt x="12700" y="2160397"/>
                    </a:cubicBezTo>
                    <a:cubicBezTo>
                      <a:pt x="5715" y="2160397"/>
                      <a:pt x="0" y="2154682"/>
                      <a:pt x="0" y="2147697"/>
                    </a:cubicBezTo>
                    <a:cubicBezTo>
                      <a:pt x="0" y="2140712"/>
                      <a:pt x="5715" y="2134997"/>
                      <a:pt x="12700" y="2134997"/>
                    </a:cubicBezTo>
                    <a:cubicBezTo>
                      <a:pt x="19685" y="2134997"/>
                      <a:pt x="25400" y="2140712"/>
                      <a:pt x="25400" y="2147697"/>
                    </a:cubicBezTo>
                    <a:cubicBezTo>
                      <a:pt x="25400" y="3320542"/>
                      <a:pt x="919480" y="4269994"/>
                      <a:pt x="2020951" y="4269994"/>
                    </a:cubicBezTo>
                    <a:cubicBezTo>
                      <a:pt x="3122422" y="4269994"/>
                      <a:pt x="4016502" y="3320542"/>
                      <a:pt x="4016502" y="2147697"/>
                    </a:cubicBezTo>
                    <a:cubicBezTo>
                      <a:pt x="4016502" y="974852"/>
                      <a:pt x="3122295" y="25400"/>
                      <a:pt x="2020951" y="25400"/>
                    </a:cubicBezTo>
                    <a:lnTo>
                      <a:pt x="2020951" y="12700"/>
                    </a:lnTo>
                    <a:lnTo>
                      <a:pt x="2020951" y="25400"/>
                    </a:lnTo>
                    <a:cubicBezTo>
                      <a:pt x="919480" y="25400"/>
                      <a:pt x="25400" y="974852"/>
                      <a:pt x="25400" y="2147697"/>
                    </a:cubicBezTo>
                    <a:close/>
                  </a:path>
                </a:pathLst>
              </a:custGeom>
              <a:solidFill>
                <a:srgbClr val="000000"/>
              </a:solidFill>
            </p:spPr>
          </p:sp>
        </p:grpSp>
        <p:sp>
          <p:nvSpPr>
            <p:cNvPr name="TextBox 36" id="36"/>
            <p:cNvSpPr txBox="true"/>
            <p:nvPr/>
          </p:nvSpPr>
          <p:spPr>
            <a:xfrm rot="0">
              <a:off x="828235" y="3477235"/>
              <a:ext cx="1505942" cy="415925"/>
            </a:xfrm>
            <a:prstGeom prst="rect">
              <a:avLst/>
            </a:prstGeom>
          </p:spPr>
          <p:txBody>
            <a:bodyPr anchor="t" rtlCol="false" tIns="0" lIns="0" bIns="0" rIns="0">
              <a:spAutoFit/>
            </a:bodyPr>
            <a:lstStyle/>
            <a:p>
              <a:pPr algn="ctr">
                <a:lnSpc>
                  <a:spcPts val="2400"/>
                </a:lnSpc>
                <a:spcBef>
                  <a:spcPct val="0"/>
                </a:spcBef>
              </a:pPr>
              <a:r>
                <a:rPr lang="en-US" sz="2000">
                  <a:solidFill>
                    <a:srgbClr val="000000"/>
                  </a:solidFill>
                  <a:latin typeface="Arimo"/>
                </a:rPr>
                <a:t>Dhana Sri</a:t>
              </a:r>
            </a:p>
          </p:txBody>
        </p:sp>
      </p:grpSp>
      <p:grpSp>
        <p:nvGrpSpPr>
          <p:cNvPr name="Group 37" id="37"/>
          <p:cNvGrpSpPr/>
          <p:nvPr/>
        </p:nvGrpSpPr>
        <p:grpSpPr>
          <a:xfrm rot="0">
            <a:off x="8206299" y="6307396"/>
            <a:ext cx="2359661" cy="2937074"/>
            <a:chOff x="0" y="0"/>
            <a:chExt cx="3146215" cy="3916099"/>
          </a:xfrm>
        </p:grpSpPr>
        <p:grpSp>
          <p:nvGrpSpPr>
            <p:cNvPr name="Group 38" id="38"/>
            <p:cNvGrpSpPr/>
            <p:nvPr/>
          </p:nvGrpSpPr>
          <p:grpSpPr>
            <a:xfrm rot="0">
              <a:off x="0" y="22939"/>
              <a:ext cx="3146215" cy="3283560"/>
              <a:chOff x="0" y="0"/>
              <a:chExt cx="4560638" cy="4759728"/>
            </a:xfrm>
          </p:grpSpPr>
          <p:sp>
            <p:nvSpPr>
              <p:cNvPr name="Freeform 39" id="39"/>
              <p:cNvSpPr/>
              <p:nvPr/>
            </p:nvSpPr>
            <p:spPr>
              <a:xfrm flipH="false" flipV="false" rot="0">
                <a:off x="19050" y="19050"/>
                <a:ext cx="4522597" cy="4721606"/>
              </a:xfrm>
              <a:custGeom>
                <a:avLst/>
                <a:gdLst/>
                <a:ahLst/>
                <a:cxnLst/>
                <a:rect r="r" b="b" t="t" l="l"/>
                <a:pathLst>
                  <a:path h="4721606" w="4522597">
                    <a:moveTo>
                      <a:pt x="0" y="2360803"/>
                    </a:moveTo>
                    <a:cubicBezTo>
                      <a:pt x="0" y="1057021"/>
                      <a:pt x="1012444" y="0"/>
                      <a:pt x="2261235" y="0"/>
                    </a:cubicBezTo>
                    <a:cubicBezTo>
                      <a:pt x="3510026" y="0"/>
                      <a:pt x="4522597" y="1057021"/>
                      <a:pt x="4522597" y="2360803"/>
                    </a:cubicBezTo>
                    <a:cubicBezTo>
                      <a:pt x="4522597" y="3664585"/>
                      <a:pt x="3510153" y="4721606"/>
                      <a:pt x="2261235" y="4721606"/>
                    </a:cubicBezTo>
                    <a:cubicBezTo>
                      <a:pt x="1012317" y="4721606"/>
                      <a:pt x="0" y="3664712"/>
                      <a:pt x="0" y="2360803"/>
                    </a:cubicBezTo>
                    <a:close/>
                  </a:path>
                </a:pathLst>
              </a:custGeom>
              <a:solidFill>
                <a:srgbClr val="FF0000"/>
              </a:solidFill>
            </p:spPr>
          </p:sp>
          <p:sp>
            <p:nvSpPr>
              <p:cNvPr name="Freeform 40" id="40"/>
              <p:cNvSpPr/>
              <p:nvPr/>
            </p:nvSpPr>
            <p:spPr>
              <a:xfrm flipH="false" flipV="false" rot="0">
                <a:off x="0" y="0"/>
                <a:ext cx="4560570" cy="4759706"/>
              </a:xfrm>
              <a:custGeom>
                <a:avLst/>
                <a:gdLst/>
                <a:ahLst/>
                <a:cxnLst/>
                <a:rect r="r" b="b" t="t" l="l"/>
                <a:pathLst>
                  <a:path h="4759706" w="4560570">
                    <a:moveTo>
                      <a:pt x="0" y="2379853"/>
                    </a:moveTo>
                    <a:cubicBezTo>
                      <a:pt x="0" y="1066292"/>
                      <a:pt x="1020191" y="0"/>
                      <a:pt x="2280285" y="0"/>
                    </a:cubicBezTo>
                    <a:lnTo>
                      <a:pt x="2280285" y="19050"/>
                    </a:lnTo>
                    <a:lnTo>
                      <a:pt x="2280285" y="0"/>
                    </a:lnTo>
                    <a:cubicBezTo>
                      <a:pt x="3540379" y="0"/>
                      <a:pt x="4560570" y="1066292"/>
                      <a:pt x="4560570" y="2379853"/>
                    </a:cubicBezTo>
                    <a:lnTo>
                      <a:pt x="4541520" y="2379853"/>
                    </a:lnTo>
                    <a:lnTo>
                      <a:pt x="4560570" y="2379853"/>
                    </a:lnTo>
                    <a:cubicBezTo>
                      <a:pt x="4560570" y="3693414"/>
                      <a:pt x="3540379" y="4759706"/>
                      <a:pt x="2280285" y="4759706"/>
                    </a:cubicBezTo>
                    <a:lnTo>
                      <a:pt x="2280285" y="4740656"/>
                    </a:lnTo>
                    <a:lnTo>
                      <a:pt x="2280285" y="4759706"/>
                    </a:lnTo>
                    <a:cubicBezTo>
                      <a:pt x="1020191" y="4759706"/>
                      <a:pt x="0" y="3693414"/>
                      <a:pt x="0" y="2379853"/>
                    </a:cubicBezTo>
                    <a:lnTo>
                      <a:pt x="19050" y="2379853"/>
                    </a:lnTo>
                    <a:lnTo>
                      <a:pt x="38100" y="2379853"/>
                    </a:lnTo>
                    <a:lnTo>
                      <a:pt x="19050" y="2379853"/>
                    </a:lnTo>
                    <a:lnTo>
                      <a:pt x="0" y="2379853"/>
                    </a:lnTo>
                    <a:moveTo>
                      <a:pt x="38100" y="2379853"/>
                    </a:moveTo>
                    <a:cubicBezTo>
                      <a:pt x="38100" y="2390394"/>
                      <a:pt x="29591" y="2398903"/>
                      <a:pt x="19050" y="2398903"/>
                    </a:cubicBezTo>
                    <a:cubicBezTo>
                      <a:pt x="8509" y="2398903"/>
                      <a:pt x="0" y="2390394"/>
                      <a:pt x="0" y="2379853"/>
                    </a:cubicBezTo>
                    <a:cubicBezTo>
                      <a:pt x="0" y="2369312"/>
                      <a:pt x="8509" y="2360803"/>
                      <a:pt x="19050" y="2360803"/>
                    </a:cubicBezTo>
                    <a:cubicBezTo>
                      <a:pt x="29591" y="2360803"/>
                      <a:pt x="38100" y="2369312"/>
                      <a:pt x="38100" y="2379853"/>
                    </a:cubicBezTo>
                    <a:cubicBezTo>
                      <a:pt x="38100" y="3673983"/>
                      <a:pt x="1042797" y="4721606"/>
                      <a:pt x="2280285" y="4721606"/>
                    </a:cubicBezTo>
                    <a:cubicBezTo>
                      <a:pt x="3517773" y="4721606"/>
                      <a:pt x="4522470" y="3673983"/>
                      <a:pt x="4522470" y="2379853"/>
                    </a:cubicBezTo>
                    <a:cubicBezTo>
                      <a:pt x="4522470" y="1085723"/>
                      <a:pt x="3517900" y="38100"/>
                      <a:pt x="2280285" y="38100"/>
                    </a:cubicBezTo>
                    <a:lnTo>
                      <a:pt x="2280285" y="19050"/>
                    </a:lnTo>
                    <a:lnTo>
                      <a:pt x="2280285" y="38100"/>
                    </a:lnTo>
                    <a:cubicBezTo>
                      <a:pt x="1042797" y="38100"/>
                      <a:pt x="38100" y="1085723"/>
                      <a:pt x="38100" y="2379853"/>
                    </a:cubicBezTo>
                    <a:close/>
                  </a:path>
                </a:pathLst>
              </a:custGeom>
              <a:solidFill>
                <a:srgbClr val="FF0000"/>
              </a:solidFill>
            </p:spPr>
          </p:sp>
        </p:grpSp>
        <p:grpSp>
          <p:nvGrpSpPr>
            <p:cNvPr name="Group 41" id="41"/>
            <p:cNvGrpSpPr/>
            <p:nvPr/>
          </p:nvGrpSpPr>
          <p:grpSpPr>
            <a:xfrm rot="0">
              <a:off x="0" y="0"/>
              <a:ext cx="3146215" cy="3283560"/>
              <a:chOff x="0" y="0"/>
              <a:chExt cx="4560638" cy="4759728"/>
            </a:xfrm>
          </p:grpSpPr>
          <p:sp>
            <p:nvSpPr>
              <p:cNvPr name="Freeform 42" id="42"/>
              <p:cNvSpPr/>
              <p:nvPr/>
            </p:nvSpPr>
            <p:spPr>
              <a:xfrm flipH="false" flipV="false" rot="0">
                <a:off x="19050" y="19050"/>
                <a:ext cx="4522597" cy="4721606"/>
              </a:xfrm>
              <a:custGeom>
                <a:avLst/>
                <a:gdLst/>
                <a:ahLst/>
                <a:cxnLst/>
                <a:rect r="r" b="b" t="t" l="l"/>
                <a:pathLst>
                  <a:path h="4721606" w="4522597">
                    <a:moveTo>
                      <a:pt x="0" y="2360803"/>
                    </a:moveTo>
                    <a:cubicBezTo>
                      <a:pt x="0" y="1057021"/>
                      <a:pt x="1012444" y="0"/>
                      <a:pt x="2261235" y="0"/>
                    </a:cubicBezTo>
                    <a:cubicBezTo>
                      <a:pt x="3510026" y="0"/>
                      <a:pt x="4522597" y="1057021"/>
                      <a:pt x="4522597" y="2360803"/>
                    </a:cubicBezTo>
                    <a:cubicBezTo>
                      <a:pt x="4522597" y="3664585"/>
                      <a:pt x="3510153" y="4721606"/>
                      <a:pt x="2261235" y="4721606"/>
                    </a:cubicBezTo>
                    <a:cubicBezTo>
                      <a:pt x="1012317" y="4721606"/>
                      <a:pt x="0" y="3664712"/>
                      <a:pt x="0" y="2360803"/>
                    </a:cubicBezTo>
                    <a:close/>
                  </a:path>
                </a:pathLst>
              </a:custGeom>
              <a:gradFill rotWithShape="true">
                <a:gsLst>
                  <a:gs pos="0">
                    <a:srgbClr val="FF3131">
                      <a:alpha val="100000"/>
                    </a:srgbClr>
                  </a:gs>
                  <a:gs pos="100000">
                    <a:srgbClr val="FF914D">
                      <a:alpha val="100000"/>
                    </a:srgbClr>
                  </a:gs>
                </a:gsLst>
                <a:lin ang="0"/>
              </a:gradFill>
            </p:spPr>
          </p:sp>
          <p:sp>
            <p:nvSpPr>
              <p:cNvPr name="Freeform 43" id="43"/>
              <p:cNvSpPr/>
              <p:nvPr/>
            </p:nvSpPr>
            <p:spPr>
              <a:xfrm flipH="false" flipV="false" rot="0">
                <a:off x="0" y="0"/>
                <a:ext cx="4560570" cy="4759706"/>
              </a:xfrm>
              <a:custGeom>
                <a:avLst/>
                <a:gdLst/>
                <a:ahLst/>
                <a:cxnLst/>
                <a:rect r="r" b="b" t="t" l="l"/>
                <a:pathLst>
                  <a:path h="4759706" w="4560570">
                    <a:moveTo>
                      <a:pt x="0" y="2379853"/>
                    </a:moveTo>
                    <a:cubicBezTo>
                      <a:pt x="0" y="1066292"/>
                      <a:pt x="1020191" y="0"/>
                      <a:pt x="2280285" y="0"/>
                    </a:cubicBezTo>
                    <a:lnTo>
                      <a:pt x="2280285" y="19050"/>
                    </a:lnTo>
                    <a:lnTo>
                      <a:pt x="2280285" y="0"/>
                    </a:lnTo>
                    <a:cubicBezTo>
                      <a:pt x="3540379" y="0"/>
                      <a:pt x="4560570" y="1066292"/>
                      <a:pt x="4560570" y="2379853"/>
                    </a:cubicBezTo>
                    <a:lnTo>
                      <a:pt x="4541520" y="2379853"/>
                    </a:lnTo>
                    <a:lnTo>
                      <a:pt x="4560570" y="2379853"/>
                    </a:lnTo>
                    <a:cubicBezTo>
                      <a:pt x="4560570" y="3693414"/>
                      <a:pt x="3540379" y="4759706"/>
                      <a:pt x="2280285" y="4759706"/>
                    </a:cubicBezTo>
                    <a:lnTo>
                      <a:pt x="2280285" y="4740656"/>
                    </a:lnTo>
                    <a:lnTo>
                      <a:pt x="2280285" y="4759706"/>
                    </a:lnTo>
                    <a:cubicBezTo>
                      <a:pt x="1020191" y="4759706"/>
                      <a:pt x="0" y="3693414"/>
                      <a:pt x="0" y="2379853"/>
                    </a:cubicBezTo>
                    <a:lnTo>
                      <a:pt x="19050" y="2379853"/>
                    </a:lnTo>
                    <a:lnTo>
                      <a:pt x="38100" y="2379853"/>
                    </a:lnTo>
                    <a:lnTo>
                      <a:pt x="19050" y="2379853"/>
                    </a:lnTo>
                    <a:lnTo>
                      <a:pt x="0" y="2379853"/>
                    </a:lnTo>
                    <a:moveTo>
                      <a:pt x="38100" y="2379853"/>
                    </a:moveTo>
                    <a:cubicBezTo>
                      <a:pt x="38100" y="2390394"/>
                      <a:pt x="29591" y="2398903"/>
                      <a:pt x="19050" y="2398903"/>
                    </a:cubicBezTo>
                    <a:cubicBezTo>
                      <a:pt x="8509" y="2398903"/>
                      <a:pt x="0" y="2390394"/>
                      <a:pt x="0" y="2379853"/>
                    </a:cubicBezTo>
                    <a:cubicBezTo>
                      <a:pt x="0" y="2369312"/>
                      <a:pt x="8509" y="2360803"/>
                      <a:pt x="19050" y="2360803"/>
                    </a:cubicBezTo>
                    <a:cubicBezTo>
                      <a:pt x="29591" y="2360803"/>
                      <a:pt x="38100" y="2369312"/>
                      <a:pt x="38100" y="2379853"/>
                    </a:cubicBezTo>
                    <a:cubicBezTo>
                      <a:pt x="38100" y="3673983"/>
                      <a:pt x="1042797" y="4721606"/>
                      <a:pt x="2280285" y="4721606"/>
                    </a:cubicBezTo>
                    <a:cubicBezTo>
                      <a:pt x="3517773" y="4721606"/>
                      <a:pt x="4522470" y="3673983"/>
                      <a:pt x="4522470" y="2379853"/>
                    </a:cubicBezTo>
                    <a:cubicBezTo>
                      <a:pt x="4522470" y="1085723"/>
                      <a:pt x="3517900" y="38100"/>
                      <a:pt x="2280285" y="38100"/>
                    </a:cubicBezTo>
                    <a:lnTo>
                      <a:pt x="2280285" y="19050"/>
                    </a:lnTo>
                    <a:lnTo>
                      <a:pt x="2280285" y="38100"/>
                    </a:lnTo>
                    <a:cubicBezTo>
                      <a:pt x="1042797" y="38100"/>
                      <a:pt x="38100" y="1085723"/>
                      <a:pt x="38100" y="2379853"/>
                    </a:cubicBezTo>
                    <a:close/>
                  </a:path>
                </a:pathLst>
              </a:custGeom>
              <a:solidFill>
                <a:srgbClr val="005AE0"/>
              </a:solidFill>
            </p:spPr>
          </p:sp>
        </p:grpSp>
        <p:grpSp>
          <p:nvGrpSpPr>
            <p:cNvPr name="Group 44" id="44"/>
            <p:cNvGrpSpPr/>
            <p:nvPr/>
          </p:nvGrpSpPr>
          <p:grpSpPr>
            <a:xfrm rot="0">
              <a:off x="178969" y="183134"/>
              <a:ext cx="2788277" cy="2963171"/>
              <a:chOff x="0" y="0"/>
              <a:chExt cx="4041784" cy="4295304"/>
            </a:xfrm>
          </p:grpSpPr>
          <p:sp>
            <p:nvSpPr>
              <p:cNvPr name="Freeform 45" id="45"/>
              <p:cNvSpPr/>
              <p:nvPr/>
            </p:nvSpPr>
            <p:spPr>
              <a:xfrm flipH="false" flipV="false" rot="0">
                <a:off x="12700" y="12700"/>
                <a:ext cx="4016375" cy="4269994"/>
              </a:xfrm>
              <a:custGeom>
                <a:avLst/>
                <a:gdLst/>
                <a:ahLst/>
                <a:cxnLst/>
                <a:rect r="r" b="b" t="t" l="l"/>
                <a:pathLst>
                  <a:path h="4269994" w="4016375">
                    <a:moveTo>
                      <a:pt x="0" y="2134997"/>
                    </a:moveTo>
                    <a:cubicBezTo>
                      <a:pt x="0" y="955802"/>
                      <a:pt x="899160" y="0"/>
                      <a:pt x="2008251" y="0"/>
                    </a:cubicBezTo>
                    <a:cubicBezTo>
                      <a:pt x="3117342" y="0"/>
                      <a:pt x="4016375" y="955802"/>
                      <a:pt x="4016375" y="2134997"/>
                    </a:cubicBezTo>
                    <a:cubicBezTo>
                      <a:pt x="4016375" y="3314192"/>
                      <a:pt x="3117215" y="4269994"/>
                      <a:pt x="2008124" y="4269994"/>
                    </a:cubicBezTo>
                    <a:cubicBezTo>
                      <a:pt x="899033" y="4269994"/>
                      <a:pt x="0" y="3314065"/>
                      <a:pt x="0" y="2134997"/>
                    </a:cubicBezTo>
                    <a:close/>
                  </a:path>
                </a:pathLst>
              </a:custGeom>
              <a:blipFill>
                <a:blip r:embed="rId6"/>
                <a:stretch>
                  <a:fillRect l="-63949" t="-97483" r="-80580" b="-68029"/>
                </a:stretch>
              </a:blipFill>
            </p:spPr>
          </p:sp>
          <p:sp>
            <p:nvSpPr>
              <p:cNvPr name="Freeform 46" id="46"/>
              <p:cNvSpPr/>
              <p:nvPr/>
            </p:nvSpPr>
            <p:spPr>
              <a:xfrm flipH="false" flipV="false" rot="0">
                <a:off x="0" y="0"/>
                <a:ext cx="4041902" cy="4295394"/>
              </a:xfrm>
              <a:custGeom>
                <a:avLst/>
                <a:gdLst/>
                <a:ahLst/>
                <a:cxnLst/>
                <a:rect r="r" b="b" t="t" l="l"/>
                <a:pathLst>
                  <a:path h="4295394" w="4041902">
                    <a:moveTo>
                      <a:pt x="0" y="2147697"/>
                    </a:moveTo>
                    <a:cubicBezTo>
                      <a:pt x="0" y="962279"/>
                      <a:pt x="904113" y="0"/>
                      <a:pt x="2020951" y="0"/>
                    </a:cubicBezTo>
                    <a:lnTo>
                      <a:pt x="2020951" y="12700"/>
                    </a:lnTo>
                    <a:lnTo>
                      <a:pt x="2020951" y="0"/>
                    </a:lnTo>
                    <a:cubicBezTo>
                      <a:pt x="3137789" y="0"/>
                      <a:pt x="4041902" y="962279"/>
                      <a:pt x="4041902" y="2147697"/>
                    </a:cubicBezTo>
                    <a:lnTo>
                      <a:pt x="4029202" y="2147697"/>
                    </a:lnTo>
                    <a:lnTo>
                      <a:pt x="4041902" y="2147697"/>
                    </a:lnTo>
                    <a:cubicBezTo>
                      <a:pt x="4041902" y="3333115"/>
                      <a:pt x="3137789" y="4295394"/>
                      <a:pt x="2020951" y="4295394"/>
                    </a:cubicBezTo>
                    <a:lnTo>
                      <a:pt x="2020951" y="4282694"/>
                    </a:lnTo>
                    <a:lnTo>
                      <a:pt x="2020951" y="4295394"/>
                    </a:lnTo>
                    <a:cubicBezTo>
                      <a:pt x="904113" y="4295267"/>
                      <a:pt x="0" y="3332988"/>
                      <a:pt x="0" y="2147697"/>
                    </a:cubicBezTo>
                    <a:lnTo>
                      <a:pt x="12700" y="2147697"/>
                    </a:lnTo>
                    <a:lnTo>
                      <a:pt x="25400" y="2147697"/>
                    </a:lnTo>
                    <a:lnTo>
                      <a:pt x="12700" y="2147697"/>
                    </a:lnTo>
                    <a:lnTo>
                      <a:pt x="0" y="2147697"/>
                    </a:lnTo>
                    <a:moveTo>
                      <a:pt x="25400" y="2147697"/>
                    </a:moveTo>
                    <a:cubicBezTo>
                      <a:pt x="25400" y="2154682"/>
                      <a:pt x="19685" y="2160397"/>
                      <a:pt x="12700" y="2160397"/>
                    </a:cubicBezTo>
                    <a:cubicBezTo>
                      <a:pt x="5715" y="2160397"/>
                      <a:pt x="0" y="2154682"/>
                      <a:pt x="0" y="2147697"/>
                    </a:cubicBezTo>
                    <a:cubicBezTo>
                      <a:pt x="0" y="2140712"/>
                      <a:pt x="5715" y="2134997"/>
                      <a:pt x="12700" y="2134997"/>
                    </a:cubicBezTo>
                    <a:cubicBezTo>
                      <a:pt x="19685" y="2134997"/>
                      <a:pt x="25400" y="2140712"/>
                      <a:pt x="25400" y="2147697"/>
                    </a:cubicBezTo>
                    <a:cubicBezTo>
                      <a:pt x="25400" y="3320542"/>
                      <a:pt x="919480" y="4269994"/>
                      <a:pt x="2020951" y="4269994"/>
                    </a:cubicBezTo>
                    <a:cubicBezTo>
                      <a:pt x="3122422" y="4269994"/>
                      <a:pt x="4016502" y="3320542"/>
                      <a:pt x="4016502" y="2147697"/>
                    </a:cubicBezTo>
                    <a:cubicBezTo>
                      <a:pt x="4016502" y="974852"/>
                      <a:pt x="3122295" y="25400"/>
                      <a:pt x="2020951" y="25400"/>
                    </a:cubicBezTo>
                    <a:lnTo>
                      <a:pt x="2020951" y="12700"/>
                    </a:lnTo>
                    <a:lnTo>
                      <a:pt x="2020951" y="25400"/>
                    </a:lnTo>
                    <a:cubicBezTo>
                      <a:pt x="919480" y="25400"/>
                      <a:pt x="25400" y="974852"/>
                      <a:pt x="25400" y="2147697"/>
                    </a:cubicBezTo>
                    <a:close/>
                  </a:path>
                </a:pathLst>
              </a:custGeom>
              <a:solidFill>
                <a:srgbClr val="000000"/>
              </a:solidFill>
            </p:spPr>
          </p:sp>
        </p:grpSp>
        <p:sp>
          <p:nvSpPr>
            <p:cNvPr name="TextBox 47" id="47"/>
            <p:cNvSpPr txBox="true"/>
            <p:nvPr/>
          </p:nvSpPr>
          <p:spPr>
            <a:xfrm rot="0">
              <a:off x="726077" y="3500174"/>
              <a:ext cx="1694061" cy="415925"/>
            </a:xfrm>
            <a:prstGeom prst="rect">
              <a:avLst/>
            </a:prstGeom>
          </p:spPr>
          <p:txBody>
            <a:bodyPr anchor="t" rtlCol="false" tIns="0" lIns="0" bIns="0" rIns="0">
              <a:spAutoFit/>
            </a:bodyPr>
            <a:lstStyle/>
            <a:p>
              <a:pPr algn="ctr">
                <a:lnSpc>
                  <a:spcPts val="2400"/>
                </a:lnSpc>
                <a:spcBef>
                  <a:spcPct val="0"/>
                </a:spcBef>
              </a:pPr>
              <a:r>
                <a:rPr lang="en-US" sz="2000">
                  <a:solidFill>
                    <a:srgbClr val="000000"/>
                  </a:solidFill>
                  <a:latin typeface="Arimo"/>
                </a:rPr>
                <a:t>Isha Rawat</a:t>
              </a:r>
            </a:p>
          </p:txBody>
        </p:sp>
      </p:grpSp>
      <p:grpSp>
        <p:nvGrpSpPr>
          <p:cNvPr name="Group 48" id="48"/>
          <p:cNvGrpSpPr/>
          <p:nvPr/>
        </p:nvGrpSpPr>
        <p:grpSpPr>
          <a:xfrm rot="0">
            <a:off x="5020705" y="6324600"/>
            <a:ext cx="2359661" cy="2919870"/>
            <a:chOff x="0" y="0"/>
            <a:chExt cx="3146215" cy="3893160"/>
          </a:xfrm>
        </p:grpSpPr>
        <p:grpSp>
          <p:nvGrpSpPr>
            <p:cNvPr name="Group 49" id="49"/>
            <p:cNvGrpSpPr/>
            <p:nvPr/>
          </p:nvGrpSpPr>
          <p:grpSpPr>
            <a:xfrm rot="0">
              <a:off x="0" y="0"/>
              <a:ext cx="3146215" cy="3283560"/>
              <a:chOff x="0" y="0"/>
              <a:chExt cx="4560638" cy="4759728"/>
            </a:xfrm>
          </p:grpSpPr>
          <p:sp>
            <p:nvSpPr>
              <p:cNvPr name="Freeform 50" id="50"/>
              <p:cNvSpPr/>
              <p:nvPr/>
            </p:nvSpPr>
            <p:spPr>
              <a:xfrm flipH="false" flipV="false" rot="0">
                <a:off x="19050" y="19050"/>
                <a:ext cx="4522597" cy="4721606"/>
              </a:xfrm>
              <a:custGeom>
                <a:avLst/>
                <a:gdLst/>
                <a:ahLst/>
                <a:cxnLst/>
                <a:rect r="r" b="b" t="t" l="l"/>
                <a:pathLst>
                  <a:path h="4721606" w="4522597">
                    <a:moveTo>
                      <a:pt x="0" y="2360803"/>
                    </a:moveTo>
                    <a:cubicBezTo>
                      <a:pt x="0" y="1057021"/>
                      <a:pt x="1012444" y="0"/>
                      <a:pt x="2261235" y="0"/>
                    </a:cubicBezTo>
                    <a:cubicBezTo>
                      <a:pt x="3510026" y="0"/>
                      <a:pt x="4522597" y="1057021"/>
                      <a:pt x="4522597" y="2360803"/>
                    </a:cubicBezTo>
                    <a:cubicBezTo>
                      <a:pt x="4522597" y="3664585"/>
                      <a:pt x="3510153" y="4721606"/>
                      <a:pt x="2261235" y="4721606"/>
                    </a:cubicBezTo>
                    <a:cubicBezTo>
                      <a:pt x="1012317" y="4721606"/>
                      <a:pt x="0" y="3664712"/>
                      <a:pt x="0" y="2360803"/>
                    </a:cubicBezTo>
                    <a:close/>
                  </a:path>
                </a:pathLst>
              </a:custGeom>
              <a:gradFill rotWithShape="true">
                <a:gsLst>
                  <a:gs pos="0">
                    <a:srgbClr val="FF3131">
                      <a:alpha val="100000"/>
                    </a:srgbClr>
                  </a:gs>
                  <a:gs pos="100000">
                    <a:srgbClr val="FF914D">
                      <a:alpha val="100000"/>
                    </a:srgbClr>
                  </a:gs>
                </a:gsLst>
                <a:lin ang="0"/>
              </a:gradFill>
            </p:spPr>
          </p:sp>
          <p:sp>
            <p:nvSpPr>
              <p:cNvPr name="Freeform 51" id="51"/>
              <p:cNvSpPr/>
              <p:nvPr/>
            </p:nvSpPr>
            <p:spPr>
              <a:xfrm flipH="false" flipV="false" rot="0">
                <a:off x="0" y="0"/>
                <a:ext cx="4560570" cy="4759706"/>
              </a:xfrm>
              <a:custGeom>
                <a:avLst/>
                <a:gdLst/>
                <a:ahLst/>
                <a:cxnLst/>
                <a:rect r="r" b="b" t="t" l="l"/>
                <a:pathLst>
                  <a:path h="4759706" w="4560570">
                    <a:moveTo>
                      <a:pt x="0" y="2379853"/>
                    </a:moveTo>
                    <a:cubicBezTo>
                      <a:pt x="0" y="1066292"/>
                      <a:pt x="1020191" y="0"/>
                      <a:pt x="2280285" y="0"/>
                    </a:cubicBezTo>
                    <a:lnTo>
                      <a:pt x="2280285" y="19050"/>
                    </a:lnTo>
                    <a:lnTo>
                      <a:pt x="2280285" y="0"/>
                    </a:lnTo>
                    <a:cubicBezTo>
                      <a:pt x="3540379" y="0"/>
                      <a:pt x="4560570" y="1066292"/>
                      <a:pt x="4560570" y="2379853"/>
                    </a:cubicBezTo>
                    <a:lnTo>
                      <a:pt x="4541520" y="2379853"/>
                    </a:lnTo>
                    <a:lnTo>
                      <a:pt x="4560570" y="2379853"/>
                    </a:lnTo>
                    <a:cubicBezTo>
                      <a:pt x="4560570" y="3693414"/>
                      <a:pt x="3540379" y="4759706"/>
                      <a:pt x="2280285" y="4759706"/>
                    </a:cubicBezTo>
                    <a:lnTo>
                      <a:pt x="2280285" y="4740656"/>
                    </a:lnTo>
                    <a:lnTo>
                      <a:pt x="2280285" y="4759706"/>
                    </a:lnTo>
                    <a:cubicBezTo>
                      <a:pt x="1020191" y="4759706"/>
                      <a:pt x="0" y="3693414"/>
                      <a:pt x="0" y="2379853"/>
                    </a:cubicBezTo>
                    <a:lnTo>
                      <a:pt x="19050" y="2379853"/>
                    </a:lnTo>
                    <a:lnTo>
                      <a:pt x="38100" y="2379853"/>
                    </a:lnTo>
                    <a:lnTo>
                      <a:pt x="19050" y="2379853"/>
                    </a:lnTo>
                    <a:lnTo>
                      <a:pt x="0" y="2379853"/>
                    </a:lnTo>
                    <a:moveTo>
                      <a:pt x="38100" y="2379853"/>
                    </a:moveTo>
                    <a:cubicBezTo>
                      <a:pt x="38100" y="2390394"/>
                      <a:pt x="29591" y="2398903"/>
                      <a:pt x="19050" y="2398903"/>
                    </a:cubicBezTo>
                    <a:cubicBezTo>
                      <a:pt x="8509" y="2398903"/>
                      <a:pt x="0" y="2390394"/>
                      <a:pt x="0" y="2379853"/>
                    </a:cubicBezTo>
                    <a:cubicBezTo>
                      <a:pt x="0" y="2369312"/>
                      <a:pt x="8509" y="2360803"/>
                      <a:pt x="19050" y="2360803"/>
                    </a:cubicBezTo>
                    <a:cubicBezTo>
                      <a:pt x="29591" y="2360803"/>
                      <a:pt x="38100" y="2369312"/>
                      <a:pt x="38100" y="2379853"/>
                    </a:cubicBezTo>
                    <a:cubicBezTo>
                      <a:pt x="38100" y="3673983"/>
                      <a:pt x="1042797" y="4721606"/>
                      <a:pt x="2280285" y="4721606"/>
                    </a:cubicBezTo>
                    <a:cubicBezTo>
                      <a:pt x="3517773" y="4721606"/>
                      <a:pt x="4522470" y="3673983"/>
                      <a:pt x="4522470" y="2379853"/>
                    </a:cubicBezTo>
                    <a:cubicBezTo>
                      <a:pt x="4522470" y="1085723"/>
                      <a:pt x="3517900" y="38100"/>
                      <a:pt x="2280285" y="38100"/>
                    </a:cubicBezTo>
                    <a:lnTo>
                      <a:pt x="2280285" y="19050"/>
                    </a:lnTo>
                    <a:lnTo>
                      <a:pt x="2280285" y="38100"/>
                    </a:lnTo>
                    <a:cubicBezTo>
                      <a:pt x="1042797" y="38100"/>
                      <a:pt x="38100" y="1085723"/>
                      <a:pt x="38100" y="2379853"/>
                    </a:cubicBezTo>
                    <a:close/>
                  </a:path>
                </a:pathLst>
              </a:custGeom>
              <a:solidFill>
                <a:srgbClr val="005AE0"/>
              </a:solidFill>
            </p:spPr>
          </p:sp>
        </p:grpSp>
        <p:grpSp>
          <p:nvGrpSpPr>
            <p:cNvPr name="Group 52" id="52"/>
            <p:cNvGrpSpPr/>
            <p:nvPr/>
          </p:nvGrpSpPr>
          <p:grpSpPr>
            <a:xfrm rot="0">
              <a:off x="187067" y="183134"/>
              <a:ext cx="2788277" cy="2963171"/>
              <a:chOff x="0" y="0"/>
              <a:chExt cx="4041784" cy="4295304"/>
            </a:xfrm>
          </p:grpSpPr>
          <p:sp>
            <p:nvSpPr>
              <p:cNvPr name="Freeform 53" id="53"/>
              <p:cNvSpPr/>
              <p:nvPr/>
            </p:nvSpPr>
            <p:spPr>
              <a:xfrm flipH="false" flipV="false" rot="0">
                <a:off x="12700" y="12700"/>
                <a:ext cx="4016375" cy="4269994"/>
              </a:xfrm>
              <a:custGeom>
                <a:avLst/>
                <a:gdLst/>
                <a:ahLst/>
                <a:cxnLst/>
                <a:rect r="r" b="b" t="t" l="l"/>
                <a:pathLst>
                  <a:path h="4269994" w="4016375">
                    <a:moveTo>
                      <a:pt x="0" y="2134997"/>
                    </a:moveTo>
                    <a:cubicBezTo>
                      <a:pt x="0" y="955802"/>
                      <a:pt x="899160" y="0"/>
                      <a:pt x="2008251" y="0"/>
                    </a:cubicBezTo>
                    <a:cubicBezTo>
                      <a:pt x="3117342" y="0"/>
                      <a:pt x="4016375" y="955802"/>
                      <a:pt x="4016375" y="2134997"/>
                    </a:cubicBezTo>
                    <a:cubicBezTo>
                      <a:pt x="4016375" y="3314192"/>
                      <a:pt x="3117215" y="4269994"/>
                      <a:pt x="2008124" y="4269994"/>
                    </a:cubicBezTo>
                    <a:cubicBezTo>
                      <a:pt x="899033" y="4269994"/>
                      <a:pt x="0" y="3314065"/>
                      <a:pt x="0" y="2134997"/>
                    </a:cubicBezTo>
                    <a:close/>
                  </a:path>
                </a:pathLst>
              </a:custGeom>
              <a:blipFill>
                <a:blip r:embed="rId7"/>
                <a:stretch>
                  <a:fillRect l="-3539" t="0" r="-3539" b="0"/>
                </a:stretch>
              </a:blipFill>
            </p:spPr>
          </p:sp>
          <p:sp>
            <p:nvSpPr>
              <p:cNvPr name="Freeform 54" id="54"/>
              <p:cNvSpPr/>
              <p:nvPr/>
            </p:nvSpPr>
            <p:spPr>
              <a:xfrm flipH="false" flipV="false" rot="0">
                <a:off x="0" y="0"/>
                <a:ext cx="4041902" cy="4295394"/>
              </a:xfrm>
              <a:custGeom>
                <a:avLst/>
                <a:gdLst/>
                <a:ahLst/>
                <a:cxnLst/>
                <a:rect r="r" b="b" t="t" l="l"/>
                <a:pathLst>
                  <a:path h="4295394" w="4041902">
                    <a:moveTo>
                      <a:pt x="0" y="2147697"/>
                    </a:moveTo>
                    <a:cubicBezTo>
                      <a:pt x="0" y="962279"/>
                      <a:pt x="904113" y="0"/>
                      <a:pt x="2020951" y="0"/>
                    </a:cubicBezTo>
                    <a:lnTo>
                      <a:pt x="2020951" y="12700"/>
                    </a:lnTo>
                    <a:lnTo>
                      <a:pt x="2020951" y="0"/>
                    </a:lnTo>
                    <a:cubicBezTo>
                      <a:pt x="3137789" y="0"/>
                      <a:pt x="4041902" y="962279"/>
                      <a:pt x="4041902" y="2147697"/>
                    </a:cubicBezTo>
                    <a:lnTo>
                      <a:pt x="4029202" y="2147697"/>
                    </a:lnTo>
                    <a:lnTo>
                      <a:pt x="4041902" y="2147697"/>
                    </a:lnTo>
                    <a:cubicBezTo>
                      <a:pt x="4041902" y="3333115"/>
                      <a:pt x="3137789" y="4295394"/>
                      <a:pt x="2020951" y="4295394"/>
                    </a:cubicBezTo>
                    <a:lnTo>
                      <a:pt x="2020951" y="4282694"/>
                    </a:lnTo>
                    <a:lnTo>
                      <a:pt x="2020951" y="4295394"/>
                    </a:lnTo>
                    <a:cubicBezTo>
                      <a:pt x="904113" y="4295267"/>
                      <a:pt x="0" y="3332988"/>
                      <a:pt x="0" y="2147697"/>
                    </a:cubicBezTo>
                    <a:lnTo>
                      <a:pt x="12700" y="2147697"/>
                    </a:lnTo>
                    <a:lnTo>
                      <a:pt x="25400" y="2147697"/>
                    </a:lnTo>
                    <a:lnTo>
                      <a:pt x="12700" y="2147697"/>
                    </a:lnTo>
                    <a:lnTo>
                      <a:pt x="0" y="2147697"/>
                    </a:lnTo>
                    <a:moveTo>
                      <a:pt x="25400" y="2147697"/>
                    </a:moveTo>
                    <a:cubicBezTo>
                      <a:pt x="25400" y="2154682"/>
                      <a:pt x="19685" y="2160397"/>
                      <a:pt x="12700" y="2160397"/>
                    </a:cubicBezTo>
                    <a:cubicBezTo>
                      <a:pt x="5715" y="2160397"/>
                      <a:pt x="0" y="2154682"/>
                      <a:pt x="0" y="2147697"/>
                    </a:cubicBezTo>
                    <a:cubicBezTo>
                      <a:pt x="0" y="2140712"/>
                      <a:pt x="5715" y="2134997"/>
                      <a:pt x="12700" y="2134997"/>
                    </a:cubicBezTo>
                    <a:cubicBezTo>
                      <a:pt x="19685" y="2134997"/>
                      <a:pt x="25400" y="2140712"/>
                      <a:pt x="25400" y="2147697"/>
                    </a:cubicBezTo>
                    <a:cubicBezTo>
                      <a:pt x="25400" y="3320542"/>
                      <a:pt x="919480" y="4269994"/>
                      <a:pt x="2020951" y="4269994"/>
                    </a:cubicBezTo>
                    <a:cubicBezTo>
                      <a:pt x="3122422" y="4269994"/>
                      <a:pt x="4016502" y="3320542"/>
                      <a:pt x="4016502" y="2147697"/>
                    </a:cubicBezTo>
                    <a:cubicBezTo>
                      <a:pt x="4016502" y="974852"/>
                      <a:pt x="3122295" y="25400"/>
                      <a:pt x="2020951" y="25400"/>
                    </a:cubicBezTo>
                    <a:lnTo>
                      <a:pt x="2020951" y="12700"/>
                    </a:lnTo>
                    <a:lnTo>
                      <a:pt x="2020951" y="25400"/>
                    </a:lnTo>
                    <a:cubicBezTo>
                      <a:pt x="919480" y="25400"/>
                      <a:pt x="25400" y="974852"/>
                      <a:pt x="25400" y="2147697"/>
                    </a:cubicBezTo>
                    <a:close/>
                  </a:path>
                </a:pathLst>
              </a:custGeom>
              <a:solidFill>
                <a:srgbClr val="000000"/>
              </a:solidFill>
            </p:spPr>
          </p:sp>
        </p:grpSp>
        <p:sp>
          <p:nvSpPr>
            <p:cNvPr name="TextBox 55" id="55"/>
            <p:cNvSpPr txBox="true"/>
            <p:nvPr/>
          </p:nvSpPr>
          <p:spPr>
            <a:xfrm rot="0">
              <a:off x="415274" y="3477235"/>
              <a:ext cx="2315666" cy="415925"/>
            </a:xfrm>
            <a:prstGeom prst="rect">
              <a:avLst/>
            </a:prstGeom>
          </p:spPr>
          <p:txBody>
            <a:bodyPr anchor="t" rtlCol="false" tIns="0" lIns="0" bIns="0" rIns="0">
              <a:spAutoFit/>
            </a:bodyPr>
            <a:lstStyle/>
            <a:p>
              <a:pPr algn="ctr">
                <a:lnSpc>
                  <a:spcPts val="2400"/>
                </a:lnSpc>
                <a:spcBef>
                  <a:spcPct val="0"/>
                </a:spcBef>
              </a:pPr>
              <a:r>
                <a:rPr lang="en-US" sz="2000">
                  <a:solidFill>
                    <a:srgbClr val="000000"/>
                  </a:solidFill>
                  <a:latin typeface="Arimo"/>
                </a:rPr>
                <a:t>Pragya Pandey</a:t>
              </a:r>
            </a:p>
          </p:txBody>
        </p:sp>
      </p:grpSp>
      <p:sp>
        <p:nvSpPr>
          <p:cNvPr name="TextBox 56" id="56"/>
          <p:cNvSpPr txBox="true"/>
          <p:nvPr/>
        </p:nvSpPr>
        <p:spPr>
          <a:xfrm rot="0">
            <a:off x="741486" y="528638"/>
            <a:ext cx="4995902" cy="1000125"/>
          </a:xfrm>
          <a:prstGeom prst="rect">
            <a:avLst/>
          </a:prstGeom>
        </p:spPr>
        <p:txBody>
          <a:bodyPr anchor="t" rtlCol="false" tIns="0" lIns="0" bIns="0" rIns="0">
            <a:spAutoFit/>
          </a:bodyPr>
          <a:lstStyle/>
          <a:p>
            <a:pPr algn="l">
              <a:lnSpc>
                <a:spcPts val="7920"/>
              </a:lnSpc>
            </a:pPr>
            <a:r>
              <a:rPr lang="en-US" sz="6600" spc="75">
                <a:solidFill>
                  <a:srgbClr val="FEE10B"/>
                </a:solidFill>
                <a:latin typeface="Muli Bold"/>
              </a:rPr>
              <a:t>Our Team</a:t>
            </a:r>
          </a:p>
        </p:txBody>
      </p:sp>
      <p:sp>
        <p:nvSpPr>
          <p:cNvPr name="Freeform 57" id="57"/>
          <p:cNvSpPr/>
          <p:nvPr/>
        </p:nvSpPr>
        <p:spPr>
          <a:xfrm flipH="false" flipV="false" rot="0">
            <a:off x="5596668" y="1720413"/>
            <a:ext cx="1207735" cy="639002"/>
          </a:xfrm>
          <a:custGeom>
            <a:avLst/>
            <a:gdLst/>
            <a:ahLst/>
            <a:cxnLst/>
            <a:rect r="r" b="b" t="t" l="l"/>
            <a:pathLst>
              <a:path h="639002" w="1207735">
                <a:moveTo>
                  <a:pt x="0" y="0"/>
                </a:moveTo>
                <a:lnTo>
                  <a:pt x="1207735" y="0"/>
                </a:lnTo>
                <a:lnTo>
                  <a:pt x="1207735" y="639002"/>
                </a:lnTo>
                <a:lnTo>
                  <a:pt x="0" y="63900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58" id="58"/>
          <p:cNvSpPr txBox="true"/>
          <p:nvPr/>
        </p:nvSpPr>
        <p:spPr>
          <a:xfrm rot="0">
            <a:off x="16843248" y="9457090"/>
            <a:ext cx="411480" cy="142875"/>
          </a:xfrm>
          <a:prstGeom prst="rect">
            <a:avLst/>
          </a:prstGeom>
        </p:spPr>
        <p:txBody>
          <a:bodyPr anchor="t" rtlCol="false" tIns="0" lIns="0" bIns="0" rIns="0">
            <a:spAutoFit/>
          </a:bodyPr>
          <a:lstStyle/>
          <a:p>
            <a:pPr algn="r">
              <a:lnSpc>
                <a:spcPts val="1080"/>
              </a:lnSpc>
            </a:pPr>
            <a:r>
              <a:rPr lang="en-US" sz="900">
                <a:solidFill>
                  <a:srgbClr val="000000"/>
                </a:solidFill>
                <a:latin typeface="Arimo"/>
              </a:rPr>
              <a:t>9</a:t>
            </a:r>
          </a:p>
        </p:txBody>
      </p:sp>
      <p:sp>
        <p:nvSpPr>
          <p:cNvPr name="Freeform 59" id="59"/>
          <p:cNvSpPr/>
          <p:nvPr/>
        </p:nvSpPr>
        <p:spPr>
          <a:xfrm flipH="false" flipV="false" rot="0">
            <a:off x="15150488" y="673466"/>
            <a:ext cx="2838367" cy="981002"/>
          </a:xfrm>
          <a:custGeom>
            <a:avLst/>
            <a:gdLst/>
            <a:ahLst/>
            <a:cxnLst/>
            <a:rect r="r" b="b" t="t" l="l"/>
            <a:pathLst>
              <a:path h="981002" w="2838367">
                <a:moveTo>
                  <a:pt x="0" y="0"/>
                </a:moveTo>
                <a:lnTo>
                  <a:pt x="2838367" y="0"/>
                </a:lnTo>
                <a:lnTo>
                  <a:pt x="2838367" y="981002"/>
                </a:lnTo>
                <a:lnTo>
                  <a:pt x="0" y="981002"/>
                </a:lnTo>
                <a:lnTo>
                  <a:pt x="0" y="0"/>
                </a:lnTo>
                <a:close/>
              </a:path>
            </a:pathLst>
          </a:custGeom>
          <a:blipFill>
            <a:blip r:embed="rId10"/>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DAGJrWNYEVQ</dc:identifier>
  <dcterms:modified xsi:type="dcterms:W3CDTF">2011-08-01T06:04:30Z</dcterms:modified>
  <cp:revision>1</cp:revision>
  <dc:title>FlipFitDemo</dc:title>
</cp:coreProperties>
</file>